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5"/>
  </p:notesMasterIdLst>
  <p:sldIdLst>
    <p:sldId id="257" r:id="rId2"/>
    <p:sldId id="261" r:id="rId3"/>
    <p:sldId id="265" r:id="rId4"/>
  </p:sldIdLst>
  <p:sldSz cx="9753600" cy="13004800"/>
  <p:notesSz cx="7315200" cy="9601200"/>
  <p:custDataLst>
    <p:tags r:id="rId6"/>
  </p:custDataLst>
  <p:defaultTex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096">
          <p15:clr>
            <a:srgbClr val="A4A3A4"/>
          </p15:clr>
        </p15:guide>
        <p15:guide id="2" pos="3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450"/>
    <a:srgbClr val="1E719C"/>
    <a:srgbClr val="FF3300"/>
    <a:srgbClr val="CC0000"/>
    <a:srgbClr val="0A25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87" autoAdjust="0"/>
  </p:normalViewPr>
  <p:slideViewPr>
    <p:cSldViewPr snapToGrid="0" snapToObjects="1">
      <p:cViewPr varScale="1">
        <p:scale>
          <a:sx n="38" d="100"/>
          <a:sy n="38" d="100"/>
        </p:scale>
        <p:origin x="2262" y="84"/>
      </p:cViewPr>
      <p:guideLst>
        <p:guide orient="horz" pos="4096"/>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308225" y="720725"/>
            <a:ext cx="2700338" cy="3600450"/>
          </a:xfrm>
          <a:prstGeom prst="rect">
            <a:avLst/>
          </a:prstGeom>
        </p:spPr>
        <p:txBody>
          <a:bodyPr/>
          <a:lstStyle/>
          <a:p>
            <a:endParaRPr/>
          </a:p>
        </p:txBody>
      </p:sp>
      <p:sp>
        <p:nvSpPr>
          <p:cNvPr id="117" name="Shape 117"/>
          <p:cNvSpPr>
            <a:spLocks noGrp="1"/>
          </p:cNvSpPr>
          <p:nvPr>
            <p:ph type="body" sz="quarter" idx="1"/>
          </p:nvPr>
        </p:nvSpPr>
        <p:spPr>
          <a:xfrm>
            <a:off x="975360" y="4560571"/>
            <a:ext cx="5364480" cy="4320540"/>
          </a:xfrm>
          <a:prstGeom prst="rect">
            <a:avLst/>
          </a:prstGeom>
        </p:spPr>
        <p:txBody>
          <a:bodyPr/>
          <a:lstStyle/>
          <a:p>
            <a:endParaRPr/>
          </a:p>
        </p:txBody>
      </p:sp>
    </p:spTree>
    <p:extLst>
      <p:ext uri="{BB962C8B-B14F-4D97-AF65-F5344CB8AC3E}">
        <p14:creationId xmlns:p14="http://schemas.microsoft.com/office/powerpoint/2010/main" val="707040957"/>
      </p:ext>
    </p:extLst>
  </p:cSld>
  <p:clrMap bg1="lt1" tx1="dk1" bg2="lt2" tx2="dk2" accent1="accent1" accent2="accent2" accent3="accent3" accent4="accent4" accent5="accent5" accent6="accent6" hlink="hlink" folHlink="folHlink"/>
  <p:notesStyle>
    <a:lvl1pPr defTabSz="457176" latinLnBrk="0">
      <a:lnSpc>
        <a:spcPct val="117999"/>
      </a:lnSpc>
      <a:defRPr sz="2100">
        <a:latin typeface="Helvetica Neue"/>
        <a:ea typeface="Helvetica Neue"/>
        <a:cs typeface="Helvetica Neue"/>
        <a:sym typeface="Helvetica Neue"/>
      </a:defRPr>
    </a:lvl1pPr>
    <a:lvl2pPr indent="228589" defTabSz="457176" latinLnBrk="0">
      <a:lnSpc>
        <a:spcPct val="117999"/>
      </a:lnSpc>
      <a:defRPr sz="2100">
        <a:latin typeface="Helvetica Neue"/>
        <a:ea typeface="Helvetica Neue"/>
        <a:cs typeface="Helvetica Neue"/>
        <a:sym typeface="Helvetica Neue"/>
      </a:defRPr>
    </a:lvl2pPr>
    <a:lvl3pPr indent="457176" defTabSz="457176" latinLnBrk="0">
      <a:lnSpc>
        <a:spcPct val="117999"/>
      </a:lnSpc>
      <a:defRPr sz="2100">
        <a:latin typeface="Helvetica Neue"/>
        <a:ea typeface="Helvetica Neue"/>
        <a:cs typeface="Helvetica Neue"/>
        <a:sym typeface="Helvetica Neue"/>
      </a:defRPr>
    </a:lvl3pPr>
    <a:lvl4pPr indent="685765" defTabSz="457176" latinLnBrk="0">
      <a:lnSpc>
        <a:spcPct val="117999"/>
      </a:lnSpc>
      <a:defRPr sz="2100">
        <a:latin typeface="Helvetica Neue"/>
        <a:ea typeface="Helvetica Neue"/>
        <a:cs typeface="Helvetica Neue"/>
        <a:sym typeface="Helvetica Neue"/>
      </a:defRPr>
    </a:lvl4pPr>
    <a:lvl5pPr indent="914354" defTabSz="457176" latinLnBrk="0">
      <a:lnSpc>
        <a:spcPct val="117999"/>
      </a:lnSpc>
      <a:defRPr sz="2100">
        <a:latin typeface="Helvetica Neue"/>
        <a:ea typeface="Helvetica Neue"/>
        <a:cs typeface="Helvetica Neue"/>
        <a:sym typeface="Helvetica Neue"/>
      </a:defRPr>
    </a:lvl5pPr>
    <a:lvl6pPr indent="1142941" defTabSz="457176" latinLnBrk="0">
      <a:lnSpc>
        <a:spcPct val="117999"/>
      </a:lnSpc>
      <a:defRPr sz="2100">
        <a:latin typeface="Helvetica Neue"/>
        <a:ea typeface="Helvetica Neue"/>
        <a:cs typeface="Helvetica Neue"/>
        <a:sym typeface="Helvetica Neue"/>
      </a:defRPr>
    </a:lvl6pPr>
    <a:lvl7pPr indent="1371530" defTabSz="457176" latinLnBrk="0">
      <a:lnSpc>
        <a:spcPct val="117999"/>
      </a:lnSpc>
      <a:defRPr sz="2100">
        <a:latin typeface="Helvetica Neue"/>
        <a:ea typeface="Helvetica Neue"/>
        <a:cs typeface="Helvetica Neue"/>
        <a:sym typeface="Helvetica Neue"/>
      </a:defRPr>
    </a:lvl7pPr>
    <a:lvl8pPr indent="1600119" defTabSz="457176" latinLnBrk="0">
      <a:lnSpc>
        <a:spcPct val="117999"/>
      </a:lnSpc>
      <a:defRPr sz="2100">
        <a:latin typeface="Helvetica Neue"/>
        <a:ea typeface="Helvetica Neue"/>
        <a:cs typeface="Helvetica Neue"/>
        <a:sym typeface="Helvetica Neue"/>
      </a:defRPr>
    </a:lvl8pPr>
    <a:lvl9pPr indent="1828706" defTabSz="457176"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25" y="744538"/>
            <a:ext cx="2789238" cy="371951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481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2927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520" y="4039922"/>
            <a:ext cx="8290560" cy="2787603"/>
          </a:xfrm>
        </p:spPr>
        <p:txBody>
          <a:bodyPr/>
          <a:lstStyle/>
          <a:p>
            <a:r>
              <a:rPr lang="en-US"/>
              <a:t>Click to edit Master title style</a:t>
            </a:r>
            <a:endParaRPr lang="en-AU"/>
          </a:p>
        </p:txBody>
      </p:sp>
      <p:sp>
        <p:nvSpPr>
          <p:cNvPr id="3" name="Subtitle 2"/>
          <p:cNvSpPr>
            <a:spLocks noGrp="1"/>
          </p:cNvSpPr>
          <p:nvPr>
            <p:ph type="subTitle" idx="1"/>
          </p:nvPr>
        </p:nvSpPr>
        <p:spPr>
          <a:xfrm>
            <a:off x="1463040" y="7369387"/>
            <a:ext cx="6827520" cy="3323449"/>
          </a:xfrm>
        </p:spPr>
        <p:txBody>
          <a:bodyPr/>
          <a:lstStyle>
            <a:lvl1pPr marL="0" indent="0" algn="ctr">
              <a:buNone/>
              <a:defRPr>
                <a:solidFill>
                  <a:schemeClr val="tx1">
                    <a:tint val="75000"/>
                  </a:schemeClr>
                </a:solidFill>
              </a:defRPr>
            </a:lvl1pPr>
            <a:lvl2pPr marL="650164" indent="0" algn="ctr">
              <a:buNone/>
              <a:defRPr>
                <a:solidFill>
                  <a:schemeClr val="tx1">
                    <a:tint val="75000"/>
                  </a:schemeClr>
                </a:solidFill>
              </a:defRPr>
            </a:lvl2pPr>
            <a:lvl3pPr marL="1300326" indent="0" algn="ctr">
              <a:buNone/>
              <a:defRPr>
                <a:solidFill>
                  <a:schemeClr val="tx1">
                    <a:tint val="75000"/>
                  </a:schemeClr>
                </a:solidFill>
              </a:defRPr>
            </a:lvl3pPr>
            <a:lvl4pPr marL="1950490" indent="0" algn="ctr">
              <a:buNone/>
              <a:defRPr>
                <a:solidFill>
                  <a:schemeClr val="tx1">
                    <a:tint val="75000"/>
                  </a:schemeClr>
                </a:solidFill>
              </a:defRPr>
            </a:lvl4pPr>
            <a:lvl5pPr marL="2600653" indent="0" algn="ctr">
              <a:buNone/>
              <a:defRPr>
                <a:solidFill>
                  <a:schemeClr val="tx1">
                    <a:tint val="75000"/>
                  </a:schemeClr>
                </a:solidFill>
              </a:defRPr>
            </a:lvl5pPr>
            <a:lvl6pPr marL="3250816" indent="0" algn="ctr">
              <a:buNone/>
              <a:defRPr>
                <a:solidFill>
                  <a:schemeClr val="tx1">
                    <a:tint val="75000"/>
                  </a:schemeClr>
                </a:solidFill>
              </a:defRPr>
            </a:lvl6pPr>
            <a:lvl7pPr marL="3900981" indent="0" algn="ctr">
              <a:buNone/>
              <a:defRPr>
                <a:solidFill>
                  <a:schemeClr val="tx1">
                    <a:tint val="75000"/>
                  </a:schemeClr>
                </a:solidFill>
              </a:defRPr>
            </a:lvl7pPr>
            <a:lvl8pPr marL="4551142" indent="0" algn="ctr">
              <a:buNone/>
              <a:defRPr>
                <a:solidFill>
                  <a:schemeClr val="tx1">
                    <a:tint val="75000"/>
                  </a:schemeClr>
                </a:solidFill>
              </a:defRPr>
            </a:lvl8pPr>
            <a:lvl9pPr marL="5201307"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BA47A93-89FA-4C8F-AE0D-BA6B546BC8D9}" type="datetimeFigureOut">
              <a:rPr lang="en-AU" smtClean="0"/>
              <a:t>27/03/2023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8940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BA47A93-89FA-4C8F-AE0D-BA6B546BC8D9}" type="datetimeFigureOut">
              <a:rPr lang="en-AU" smtClean="0"/>
              <a:t>27/03/2023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415102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3803" y="987406"/>
            <a:ext cx="2340187" cy="21042489"/>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19856" y="987406"/>
            <a:ext cx="6861387" cy="210424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BA47A93-89FA-4C8F-AE0D-BA6B546BC8D9}" type="datetimeFigureOut">
              <a:rPr lang="en-AU" smtClean="0"/>
              <a:t>27/03/2023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16455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BA47A93-89FA-4C8F-AE0D-BA6B546BC8D9}" type="datetimeFigureOut">
              <a:rPr lang="en-AU" smtClean="0"/>
              <a:t>27/03/2023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661145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0467" y="8356793"/>
            <a:ext cx="8290560" cy="2582898"/>
          </a:xfrm>
        </p:spPr>
        <p:txBody>
          <a:bodyPr anchor="t"/>
          <a:lstStyle>
            <a:lvl1pPr algn="l">
              <a:defRPr sz="5700" b="1" cap="all"/>
            </a:lvl1pPr>
          </a:lstStyle>
          <a:p>
            <a:r>
              <a:rPr lang="en-US"/>
              <a:t>Click to edit Master title style</a:t>
            </a:r>
            <a:endParaRPr lang="en-AU"/>
          </a:p>
        </p:txBody>
      </p:sp>
      <p:sp>
        <p:nvSpPr>
          <p:cNvPr id="3" name="Text Placeholder 2"/>
          <p:cNvSpPr>
            <a:spLocks noGrp="1"/>
          </p:cNvSpPr>
          <p:nvPr>
            <p:ph type="body" idx="1"/>
          </p:nvPr>
        </p:nvSpPr>
        <p:spPr>
          <a:xfrm>
            <a:off x="770467" y="5511994"/>
            <a:ext cx="8290560" cy="2844799"/>
          </a:xfrm>
        </p:spPr>
        <p:txBody>
          <a:bodyPr anchor="b"/>
          <a:lstStyle>
            <a:lvl1pPr marL="0" indent="0">
              <a:buNone/>
              <a:defRPr sz="2800">
                <a:solidFill>
                  <a:schemeClr val="tx1">
                    <a:tint val="75000"/>
                  </a:schemeClr>
                </a:solidFill>
              </a:defRPr>
            </a:lvl1pPr>
            <a:lvl2pPr marL="650164" indent="0">
              <a:buNone/>
              <a:defRPr sz="2600">
                <a:solidFill>
                  <a:schemeClr val="tx1">
                    <a:tint val="75000"/>
                  </a:schemeClr>
                </a:solidFill>
              </a:defRPr>
            </a:lvl2pPr>
            <a:lvl3pPr marL="1300326" indent="0">
              <a:buNone/>
              <a:defRPr sz="2300">
                <a:solidFill>
                  <a:schemeClr val="tx1">
                    <a:tint val="75000"/>
                  </a:schemeClr>
                </a:solidFill>
              </a:defRPr>
            </a:lvl3pPr>
            <a:lvl4pPr marL="1950490" indent="0">
              <a:buNone/>
              <a:defRPr sz="2000">
                <a:solidFill>
                  <a:schemeClr val="tx1">
                    <a:tint val="75000"/>
                  </a:schemeClr>
                </a:solidFill>
              </a:defRPr>
            </a:lvl4pPr>
            <a:lvl5pPr marL="2600653" indent="0">
              <a:buNone/>
              <a:defRPr sz="2000">
                <a:solidFill>
                  <a:schemeClr val="tx1">
                    <a:tint val="75000"/>
                  </a:schemeClr>
                </a:solidFill>
              </a:defRPr>
            </a:lvl5pPr>
            <a:lvl6pPr marL="3250816" indent="0">
              <a:buNone/>
              <a:defRPr sz="2000">
                <a:solidFill>
                  <a:schemeClr val="tx1">
                    <a:tint val="75000"/>
                  </a:schemeClr>
                </a:solidFill>
              </a:defRPr>
            </a:lvl6pPr>
            <a:lvl7pPr marL="3900981" indent="0">
              <a:buNone/>
              <a:defRPr sz="2000">
                <a:solidFill>
                  <a:schemeClr val="tx1">
                    <a:tint val="75000"/>
                  </a:schemeClr>
                </a:solidFill>
              </a:defRPr>
            </a:lvl7pPr>
            <a:lvl8pPr marL="4551142" indent="0">
              <a:buNone/>
              <a:defRPr sz="2000">
                <a:solidFill>
                  <a:schemeClr val="tx1">
                    <a:tint val="75000"/>
                  </a:schemeClr>
                </a:solidFill>
              </a:defRPr>
            </a:lvl8pPr>
            <a:lvl9pPr marL="5201307"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47A93-89FA-4C8F-AE0D-BA6B546BC8D9}" type="datetimeFigureOut">
              <a:rPr lang="en-AU" smtClean="0"/>
              <a:t>27/03/2023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23988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19854" y="5752819"/>
            <a:ext cx="4600786" cy="162770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283200" y="5752819"/>
            <a:ext cx="4600787" cy="16277072"/>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BA47A93-89FA-4C8F-AE0D-BA6B546BC8D9}" type="datetimeFigureOut">
              <a:rPr lang="en-AU" smtClean="0"/>
              <a:t>27/03/2023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52821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680" y="520795"/>
            <a:ext cx="8778240" cy="2167467"/>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87680" y="2911029"/>
            <a:ext cx="4309534" cy="1213178"/>
          </a:xfrm>
        </p:spPr>
        <p:txBody>
          <a:bodyPr anchor="b"/>
          <a:lstStyle>
            <a:lvl1pPr marL="0" indent="0">
              <a:buNone/>
              <a:defRPr sz="3400" b="1"/>
            </a:lvl1pPr>
            <a:lvl2pPr marL="650164" indent="0">
              <a:buNone/>
              <a:defRPr sz="2800" b="1"/>
            </a:lvl2pPr>
            <a:lvl3pPr marL="1300326" indent="0">
              <a:buNone/>
              <a:defRPr sz="2600" b="1"/>
            </a:lvl3pPr>
            <a:lvl4pPr marL="1950490" indent="0">
              <a:buNone/>
              <a:defRPr sz="2300" b="1"/>
            </a:lvl4pPr>
            <a:lvl5pPr marL="2600653" indent="0">
              <a:buNone/>
              <a:defRPr sz="2300" b="1"/>
            </a:lvl5pPr>
            <a:lvl6pPr marL="3250816" indent="0">
              <a:buNone/>
              <a:defRPr sz="2300" b="1"/>
            </a:lvl6pPr>
            <a:lvl7pPr marL="3900981" indent="0">
              <a:buNone/>
              <a:defRPr sz="2300" b="1"/>
            </a:lvl7pPr>
            <a:lvl8pPr marL="4551142" indent="0">
              <a:buNone/>
              <a:defRPr sz="2300" b="1"/>
            </a:lvl8pPr>
            <a:lvl9pPr marL="5201307" indent="0">
              <a:buNone/>
              <a:defRPr sz="2300" b="1"/>
            </a:lvl9pPr>
          </a:lstStyle>
          <a:p>
            <a:pPr lvl="0"/>
            <a:r>
              <a:rPr lang="en-US"/>
              <a:t>Click to edit Master text styles</a:t>
            </a:r>
          </a:p>
        </p:txBody>
      </p:sp>
      <p:sp>
        <p:nvSpPr>
          <p:cNvPr id="4" name="Content Placeholder 3"/>
          <p:cNvSpPr>
            <a:spLocks noGrp="1"/>
          </p:cNvSpPr>
          <p:nvPr>
            <p:ph sz="half" idx="2"/>
          </p:nvPr>
        </p:nvSpPr>
        <p:spPr>
          <a:xfrm>
            <a:off x="487680" y="4124207"/>
            <a:ext cx="4309534" cy="7492813"/>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954696" y="2911029"/>
            <a:ext cx="4311227" cy="1213178"/>
          </a:xfrm>
        </p:spPr>
        <p:txBody>
          <a:bodyPr anchor="b"/>
          <a:lstStyle>
            <a:lvl1pPr marL="0" indent="0">
              <a:buNone/>
              <a:defRPr sz="3400" b="1"/>
            </a:lvl1pPr>
            <a:lvl2pPr marL="650164" indent="0">
              <a:buNone/>
              <a:defRPr sz="2800" b="1"/>
            </a:lvl2pPr>
            <a:lvl3pPr marL="1300326" indent="0">
              <a:buNone/>
              <a:defRPr sz="2600" b="1"/>
            </a:lvl3pPr>
            <a:lvl4pPr marL="1950490" indent="0">
              <a:buNone/>
              <a:defRPr sz="2300" b="1"/>
            </a:lvl4pPr>
            <a:lvl5pPr marL="2600653" indent="0">
              <a:buNone/>
              <a:defRPr sz="2300" b="1"/>
            </a:lvl5pPr>
            <a:lvl6pPr marL="3250816" indent="0">
              <a:buNone/>
              <a:defRPr sz="2300" b="1"/>
            </a:lvl6pPr>
            <a:lvl7pPr marL="3900981" indent="0">
              <a:buNone/>
              <a:defRPr sz="2300" b="1"/>
            </a:lvl7pPr>
            <a:lvl8pPr marL="4551142" indent="0">
              <a:buNone/>
              <a:defRPr sz="2300" b="1"/>
            </a:lvl8pPr>
            <a:lvl9pPr marL="5201307" indent="0">
              <a:buNone/>
              <a:defRPr sz="2300" b="1"/>
            </a:lvl9pPr>
          </a:lstStyle>
          <a:p>
            <a:pPr lvl="0"/>
            <a:r>
              <a:rPr lang="en-US"/>
              <a:t>Click to edit Master text styles</a:t>
            </a:r>
          </a:p>
        </p:txBody>
      </p:sp>
      <p:sp>
        <p:nvSpPr>
          <p:cNvPr id="6" name="Content Placeholder 5"/>
          <p:cNvSpPr>
            <a:spLocks noGrp="1"/>
          </p:cNvSpPr>
          <p:nvPr>
            <p:ph sz="quarter" idx="4"/>
          </p:nvPr>
        </p:nvSpPr>
        <p:spPr>
          <a:xfrm>
            <a:off x="4954696" y="4124207"/>
            <a:ext cx="4311227" cy="7492813"/>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BA47A93-89FA-4C8F-AE0D-BA6B546BC8D9}" type="datetimeFigureOut">
              <a:rPr lang="en-AU" smtClean="0"/>
              <a:t>27/03/2023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15621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BA47A93-89FA-4C8F-AE0D-BA6B546BC8D9}" type="datetimeFigureOut">
              <a:rPr lang="en-AU" smtClean="0"/>
              <a:t>27/03/2023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87864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47A93-89FA-4C8F-AE0D-BA6B546BC8D9}" type="datetimeFigureOut">
              <a:rPr lang="en-AU" smtClean="0"/>
              <a:t>27/03/2023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11906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683" y="517784"/>
            <a:ext cx="3208867" cy="2203591"/>
          </a:xfrm>
        </p:spPr>
        <p:txBody>
          <a:bodyPr anchor="b"/>
          <a:lstStyle>
            <a:lvl1pPr algn="l">
              <a:defRPr sz="2800" b="1"/>
            </a:lvl1pPr>
          </a:lstStyle>
          <a:p>
            <a:r>
              <a:rPr lang="en-US"/>
              <a:t>Click to edit Master title style</a:t>
            </a:r>
            <a:endParaRPr lang="en-AU"/>
          </a:p>
        </p:txBody>
      </p:sp>
      <p:sp>
        <p:nvSpPr>
          <p:cNvPr id="3" name="Content Placeholder 2"/>
          <p:cNvSpPr>
            <a:spLocks noGrp="1"/>
          </p:cNvSpPr>
          <p:nvPr>
            <p:ph idx="1"/>
          </p:nvPr>
        </p:nvSpPr>
        <p:spPr>
          <a:xfrm>
            <a:off x="3813389" y="517788"/>
            <a:ext cx="5452533" cy="1109923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87683" y="2721380"/>
            <a:ext cx="3208867" cy="8895645"/>
          </a:xfrm>
        </p:spPr>
        <p:txBody>
          <a:bodyPr/>
          <a:lstStyle>
            <a:lvl1pPr marL="0" indent="0">
              <a:buNone/>
              <a:defRPr sz="2000"/>
            </a:lvl1pPr>
            <a:lvl2pPr marL="650164" indent="0">
              <a:buNone/>
              <a:defRPr sz="1700"/>
            </a:lvl2pPr>
            <a:lvl3pPr marL="1300326" indent="0">
              <a:buNone/>
              <a:defRPr sz="1400"/>
            </a:lvl3pPr>
            <a:lvl4pPr marL="1950490" indent="0">
              <a:buNone/>
              <a:defRPr sz="1300"/>
            </a:lvl4pPr>
            <a:lvl5pPr marL="2600653" indent="0">
              <a:buNone/>
              <a:defRPr sz="1300"/>
            </a:lvl5pPr>
            <a:lvl6pPr marL="3250816" indent="0">
              <a:buNone/>
              <a:defRPr sz="1300"/>
            </a:lvl6pPr>
            <a:lvl7pPr marL="3900981" indent="0">
              <a:buNone/>
              <a:defRPr sz="1300"/>
            </a:lvl7pPr>
            <a:lvl8pPr marL="4551142" indent="0">
              <a:buNone/>
              <a:defRPr sz="1300"/>
            </a:lvl8pPr>
            <a:lvl9pPr marL="520130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3BA47A93-89FA-4C8F-AE0D-BA6B546BC8D9}" type="datetimeFigureOut">
              <a:rPr lang="en-AU" smtClean="0"/>
              <a:t>27/03/2023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5547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1774" y="9103360"/>
            <a:ext cx="5852160" cy="1074703"/>
          </a:xfrm>
        </p:spPr>
        <p:txBody>
          <a:bodyPr anchor="b"/>
          <a:lstStyle>
            <a:lvl1pPr algn="l">
              <a:defRPr sz="2800" b="1"/>
            </a:lvl1pPr>
          </a:lstStyle>
          <a:p>
            <a:r>
              <a:rPr lang="en-US"/>
              <a:t>Click to edit Master title style</a:t>
            </a:r>
            <a:endParaRPr lang="en-AU"/>
          </a:p>
        </p:txBody>
      </p:sp>
      <p:sp>
        <p:nvSpPr>
          <p:cNvPr id="3" name="Picture Placeholder 2"/>
          <p:cNvSpPr>
            <a:spLocks noGrp="1"/>
          </p:cNvSpPr>
          <p:nvPr>
            <p:ph type="pic" idx="1"/>
          </p:nvPr>
        </p:nvSpPr>
        <p:spPr>
          <a:xfrm>
            <a:off x="1911774" y="1162003"/>
            <a:ext cx="5852160" cy="7802880"/>
          </a:xfrm>
        </p:spPr>
        <p:txBody>
          <a:bodyPr/>
          <a:lstStyle>
            <a:lvl1pPr marL="0" indent="0">
              <a:buNone/>
              <a:defRPr sz="4600"/>
            </a:lvl1pPr>
            <a:lvl2pPr marL="650164" indent="0">
              <a:buNone/>
              <a:defRPr sz="4000"/>
            </a:lvl2pPr>
            <a:lvl3pPr marL="1300326" indent="0">
              <a:buNone/>
              <a:defRPr sz="3400"/>
            </a:lvl3pPr>
            <a:lvl4pPr marL="1950490" indent="0">
              <a:buNone/>
              <a:defRPr sz="2800"/>
            </a:lvl4pPr>
            <a:lvl5pPr marL="2600653" indent="0">
              <a:buNone/>
              <a:defRPr sz="2800"/>
            </a:lvl5pPr>
            <a:lvl6pPr marL="3250816" indent="0">
              <a:buNone/>
              <a:defRPr sz="2800"/>
            </a:lvl6pPr>
            <a:lvl7pPr marL="3900981" indent="0">
              <a:buNone/>
              <a:defRPr sz="2800"/>
            </a:lvl7pPr>
            <a:lvl8pPr marL="4551142" indent="0">
              <a:buNone/>
              <a:defRPr sz="2800"/>
            </a:lvl8pPr>
            <a:lvl9pPr marL="5201307" indent="0">
              <a:buNone/>
              <a:defRPr sz="2800"/>
            </a:lvl9pPr>
          </a:lstStyle>
          <a:p>
            <a:endParaRPr lang="en-AU"/>
          </a:p>
        </p:txBody>
      </p:sp>
      <p:sp>
        <p:nvSpPr>
          <p:cNvPr id="4" name="Text Placeholder 3"/>
          <p:cNvSpPr>
            <a:spLocks noGrp="1"/>
          </p:cNvSpPr>
          <p:nvPr>
            <p:ph type="body" sz="half" idx="2"/>
          </p:nvPr>
        </p:nvSpPr>
        <p:spPr>
          <a:xfrm>
            <a:off x="1911774" y="10178063"/>
            <a:ext cx="5852160" cy="1526257"/>
          </a:xfrm>
        </p:spPr>
        <p:txBody>
          <a:bodyPr/>
          <a:lstStyle>
            <a:lvl1pPr marL="0" indent="0">
              <a:buNone/>
              <a:defRPr sz="2000"/>
            </a:lvl1pPr>
            <a:lvl2pPr marL="650164" indent="0">
              <a:buNone/>
              <a:defRPr sz="1700"/>
            </a:lvl2pPr>
            <a:lvl3pPr marL="1300326" indent="0">
              <a:buNone/>
              <a:defRPr sz="1400"/>
            </a:lvl3pPr>
            <a:lvl4pPr marL="1950490" indent="0">
              <a:buNone/>
              <a:defRPr sz="1300"/>
            </a:lvl4pPr>
            <a:lvl5pPr marL="2600653" indent="0">
              <a:buNone/>
              <a:defRPr sz="1300"/>
            </a:lvl5pPr>
            <a:lvl6pPr marL="3250816" indent="0">
              <a:buNone/>
              <a:defRPr sz="1300"/>
            </a:lvl6pPr>
            <a:lvl7pPr marL="3900981" indent="0">
              <a:buNone/>
              <a:defRPr sz="1300"/>
            </a:lvl7pPr>
            <a:lvl8pPr marL="4551142" indent="0">
              <a:buNone/>
              <a:defRPr sz="1300"/>
            </a:lvl8pPr>
            <a:lvl9pPr marL="5201307"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3BA47A93-89FA-4C8F-AE0D-BA6B546BC8D9}" type="datetimeFigureOut">
              <a:rPr lang="en-AU" smtClean="0"/>
              <a:t>27/03/2023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08940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BD0C020-2A52-3D56-3F84-3A4E104978B0}"/>
              </a:ext>
            </a:extLst>
          </p:cNvPr>
          <p:cNvGraphicFramePr>
            <a:graphicFrameLocks noChangeAspect="1"/>
          </p:cNvGraphicFramePr>
          <p:nvPr userDrawn="1">
            <p:custDataLst>
              <p:tags r:id="rId13"/>
            </p:custDataLst>
            <p:extLst>
              <p:ext uri="{D42A27DB-BD31-4B8C-83A1-F6EECF244321}">
                <p14:modId xmlns:p14="http://schemas.microsoft.com/office/powerpoint/2010/main" val="3807055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95" imgH="394" progId="TCLayout.ActiveDocument.1">
                  <p:embed/>
                </p:oleObj>
              </mc:Choice>
              <mc:Fallback>
                <p:oleObj name="think-cell Slide" r:id="rId14" imgW="395" imgH="394"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87680" y="520795"/>
            <a:ext cx="8778240" cy="2167467"/>
          </a:xfrm>
          <a:prstGeom prst="rect">
            <a:avLst/>
          </a:prstGeom>
        </p:spPr>
        <p:txBody>
          <a:bodyPr vert="horz" lIns="130032" tIns="65017" rIns="130032" bIns="65017"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87680" y="3034458"/>
            <a:ext cx="8778240" cy="8582567"/>
          </a:xfrm>
          <a:prstGeom prst="rect">
            <a:avLst/>
          </a:prstGeom>
        </p:spPr>
        <p:txBody>
          <a:bodyPr vert="horz" lIns="130032" tIns="65017" rIns="130032" bIns="650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87680" y="12053528"/>
            <a:ext cx="2275840" cy="692385"/>
          </a:xfrm>
          <a:prstGeom prst="rect">
            <a:avLst/>
          </a:prstGeom>
        </p:spPr>
        <p:txBody>
          <a:bodyPr vert="horz" lIns="130032" tIns="65017" rIns="130032" bIns="65017" rtlCol="0" anchor="ctr"/>
          <a:lstStyle>
            <a:lvl1pPr algn="l">
              <a:defRPr sz="1700">
                <a:solidFill>
                  <a:schemeClr val="tx1">
                    <a:tint val="75000"/>
                  </a:schemeClr>
                </a:solidFill>
              </a:defRPr>
            </a:lvl1pPr>
          </a:lstStyle>
          <a:p>
            <a:fld id="{3BA47A93-89FA-4C8F-AE0D-BA6B546BC8D9}" type="datetimeFigureOut">
              <a:rPr lang="en-AU" smtClean="0"/>
              <a:t>27/03/2023</a:t>
            </a:fld>
            <a:endParaRPr lang="en-AU"/>
          </a:p>
        </p:txBody>
      </p:sp>
      <p:sp>
        <p:nvSpPr>
          <p:cNvPr id="5" name="Footer Placeholder 4"/>
          <p:cNvSpPr>
            <a:spLocks noGrp="1"/>
          </p:cNvSpPr>
          <p:nvPr>
            <p:ph type="ftr" sz="quarter" idx="3"/>
          </p:nvPr>
        </p:nvSpPr>
        <p:spPr>
          <a:xfrm>
            <a:off x="3332480" y="12053528"/>
            <a:ext cx="3088640" cy="692385"/>
          </a:xfrm>
          <a:prstGeom prst="rect">
            <a:avLst/>
          </a:prstGeom>
        </p:spPr>
        <p:txBody>
          <a:bodyPr vert="horz" lIns="130032" tIns="65017" rIns="130032" bIns="65017" rtlCol="0" anchor="ctr"/>
          <a:lstStyle>
            <a:lvl1pPr algn="ctr">
              <a:defRPr sz="17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990080" y="12053528"/>
            <a:ext cx="2275840" cy="692385"/>
          </a:xfrm>
          <a:prstGeom prst="rect">
            <a:avLst/>
          </a:prstGeom>
        </p:spPr>
        <p:txBody>
          <a:bodyPr vert="horz" lIns="130032" tIns="65017" rIns="130032" bIns="65017" rtlCol="0" anchor="ctr"/>
          <a:lstStyle>
            <a:lvl1pPr algn="r">
              <a:defRPr sz="1700">
                <a:solidFill>
                  <a:schemeClr val="tx1">
                    <a:tint val="75000"/>
                  </a:schemeClr>
                </a:solidFill>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2735172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1300326" rtl="0" eaLnBrk="1" latinLnBrk="0" hangingPunct="1">
        <a:spcBef>
          <a:spcPct val="0"/>
        </a:spcBef>
        <a:buNone/>
        <a:defRPr sz="6300" kern="1200">
          <a:solidFill>
            <a:schemeClr val="tx1"/>
          </a:solidFill>
          <a:latin typeface="+mj-lt"/>
          <a:ea typeface="+mj-ea"/>
          <a:cs typeface="+mj-cs"/>
        </a:defRPr>
      </a:lvl1pPr>
    </p:titleStyle>
    <p:bodyStyle>
      <a:lvl1pPr marL="487623" indent="-487623" algn="l" defTabSz="1300326"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15" indent="-406354" algn="l" defTabSz="1300326"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08" indent="-325081" algn="l" defTabSz="1300326"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571" indent="-325081" algn="l" defTabSz="13003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26" rtl="0" eaLnBrk="1" latinLnBrk="0" hangingPunct="1">
        <a:defRPr sz="2600" kern="1200">
          <a:solidFill>
            <a:schemeClr val="tx1"/>
          </a:solidFill>
          <a:latin typeface="+mn-lt"/>
          <a:ea typeface="+mn-ea"/>
          <a:cs typeface="+mn-cs"/>
        </a:defRPr>
      </a:lvl1pPr>
      <a:lvl2pPr marL="650164" algn="l" defTabSz="1300326" rtl="0" eaLnBrk="1" latinLnBrk="0" hangingPunct="1">
        <a:defRPr sz="2600" kern="1200">
          <a:solidFill>
            <a:schemeClr val="tx1"/>
          </a:solidFill>
          <a:latin typeface="+mn-lt"/>
          <a:ea typeface="+mn-ea"/>
          <a:cs typeface="+mn-cs"/>
        </a:defRPr>
      </a:lvl2pPr>
      <a:lvl3pPr marL="1300326" algn="l" defTabSz="1300326" rtl="0" eaLnBrk="1" latinLnBrk="0" hangingPunct="1">
        <a:defRPr sz="2600" kern="1200">
          <a:solidFill>
            <a:schemeClr val="tx1"/>
          </a:solidFill>
          <a:latin typeface="+mn-lt"/>
          <a:ea typeface="+mn-ea"/>
          <a:cs typeface="+mn-cs"/>
        </a:defRPr>
      </a:lvl3pPr>
      <a:lvl4pPr marL="1950490" algn="l" defTabSz="1300326" rtl="0" eaLnBrk="1" latinLnBrk="0" hangingPunct="1">
        <a:defRPr sz="2600" kern="1200">
          <a:solidFill>
            <a:schemeClr val="tx1"/>
          </a:solidFill>
          <a:latin typeface="+mn-lt"/>
          <a:ea typeface="+mn-ea"/>
          <a:cs typeface="+mn-cs"/>
        </a:defRPr>
      </a:lvl4pPr>
      <a:lvl5pPr marL="2600653" algn="l" defTabSz="1300326" rtl="0" eaLnBrk="1" latinLnBrk="0" hangingPunct="1">
        <a:defRPr sz="2600" kern="1200">
          <a:solidFill>
            <a:schemeClr val="tx1"/>
          </a:solidFill>
          <a:latin typeface="+mn-lt"/>
          <a:ea typeface="+mn-ea"/>
          <a:cs typeface="+mn-cs"/>
        </a:defRPr>
      </a:lvl5pPr>
      <a:lvl6pPr marL="3250816" algn="l" defTabSz="1300326" rtl="0" eaLnBrk="1" latinLnBrk="0" hangingPunct="1">
        <a:defRPr sz="2600" kern="1200">
          <a:solidFill>
            <a:schemeClr val="tx1"/>
          </a:solidFill>
          <a:latin typeface="+mn-lt"/>
          <a:ea typeface="+mn-ea"/>
          <a:cs typeface="+mn-cs"/>
        </a:defRPr>
      </a:lvl6pPr>
      <a:lvl7pPr marL="3900981" algn="l" defTabSz="1300326" rtl="0" eaLnBrk="1" latinLnBrk="0" hangingPunct="1">
        <a:defRPr sz="2600" kern="1200">
          <a:solidFill>
            <a:schemeClr val="tx1"/>
          </a:solidFill>
          <a:latin typeface="+mn-lt"/>
          <a:ea typeface="+mn-ea"/>
          <a:cs typeface="+mn-cs"/>
        </a:defRPr>
      </a:lvl7pPr>
      <a:lvl8pPr marL="4551142" algn="l" defTabSz="1300326" rtl="0" eaLnBrk="1" latinLnBrk="0" hangingPunct="1">
        <a:defRPr sz="2600" kern="1200">
          <a:solidFill>
            <a:schemeClr val="tx1"/>
          </a:solidFill>
          <a:latin typeface="+mn-lt"/>
          <a:ea typeface="+mn-ea"/>
          <a:cs typeface="+mn-cs"/>
        </a:defRPr>
      </a:lvl8pPr>
      <a:lvl9pPr marL="5201307" algn="l" defTabSz="130032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oleObject" Target="../embeddings/oleObject2.bin"/><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burnssupportfoundation.org.au" TargetMode="External"/><Relationship Id="rId11" Type="http://schemas.openxmlformats.org/officeDocument/2006/relationships/image" Target="../media/image8.emf"/><Relationship Id="rId5" Type="http://schemas.openxmlformats.org/officeDocument/2006/relationships/image" Target="../media/image3.png"/><Relationship Id="rId10" Type="http://schemas.openxmlformats.org/officeDocument/2006/relationships/image" Target="../media/image7.emf"/><Relationship Id="rId4" Type="http://schemas.openxmlformats.org/officeDocument/2006/relationships/image" Target="../media/image1.emf"/><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em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mailto:info@burnssupportfoundation.org.a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1AA8AE6E-52F3-636D-D179-50BB2CD60791}"/>
              </a:ext>
            </a:extLst>
          </p:cNvPr>
          <p:cNvGraphicFramePr>
            <a:graphicFrameLocks noChangeAspect="1"/>
          </p:cNvGraphicFramePr>
          <p:nvPr>
            <p:custDataLst>
              <p:tags r:id="rId1"/>
            </p:custDataLst>
            <p:extLst>
              <p:ext uri="{D42A27DB-BD31-4B8C-83A1-F6EECF244321}">
                <p14:modId xmlns:p14="http://schemas.microsoft.com/office/powerpoint/2010/main" val="1180930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Shape 153">
            <a:extLst>
              <a:ext uri="{FF2B5EF4-FFF2-40B4-BE49-F238E27FC236}">
                <a16:creationId xmlns:a16="http://schemas.microsoft.com/office/drawing/2014/main" id="{EB8982BE-62DA-9B69-45A7-56937F5EFD6F}"/>
              </a:ext>
            </a:extLst>
          </p:cNvPr>
          <p:cNvSpPr/>
          <p:nvPr/>
        </p:nvSpPr>
        <p:spPr>
          <a:xfrm>
            <a:off x="187722" y="4854018"/>
            <a:ext cx="9450881" cy="6608588"/>
          </a:xfrm>
          <a:prstGeom prst="rect">
            <a:avLst/>
          </a:prstGeom>
          <a:solidFill>
            <a:schemeClr val="bg1">
              <a:lumMod val="85000"/>
            </a:schemeClr>
          </a:solidFill>
          <a:ln w="3175">
            <a:miter lim="400000"/>
          </a:ln>
        </p:spPr>
        <p:txBody>
          <a:bodyPr lIns="35895" tIns="35895" rIns="35895" bIns="35895" anchor="ctr"/>
          <a:lstStyle/>
          <a:p>
            <a:pPr>
              <a:defRPr sz="3000">
                <a:solidFill>
                  <a:srgbClr val="FFFFFF"/>
                </a:solidFill>
              </a:defRPr>
            </a:pPr>
            <a:endParaRPr dirty="0"/>
          </a:p>
        </p:txBody>
      </p:sp>
      <p:sp>
        <p:nvSpPr>
          <p:cNvPr id="20" name="Shape 153"/>
          <p:cNvSpPr/>
          <p:nvPr/>
        </p:nvSpPr>
        <p:spPr>
          <a:xfrm>
            <a:off x="129338" y="132160"/>
            <a:ext cx="9509265" cy="1895310"/>
          </a:xfrm>
          <a:prstGeom prst="rect">
            <a:avLst/>
          </a:prstGeom>
          <a:solidFill>
            <a:srgbClr val="0A2538"/>
          </a:solidFill>
          <a:ln w="3175">
            <a:miter lim="400000"/>
          </a:ln>
        </p:spPr>
        <p:txBody>
          <a:bodyPr lIns="35895" tIns="35895" rIns="35895" bIns="35895" anchor="ctr"/>
          <a:lstStyle/>
          <a:p>
            <a:pPr>
              <a:defRPr sz="3000">
                <a:solidFill>
                  <a:srgbClr val="FFFFFF"/>
                </a:solidFill>
              </a:defRPr>
            </a:pPr>
            <a:endParaRPr lang="en-AU" dirty="0"/>
          </a:p>
        </p:txBody>
      </p:sp>
      <p:pic>
        <p:nvPicPr>
          <p:cNvPr id="24" name="pasted-image.png"/>
          <p:cNvPicPr>
            <a:picLocks noChangeAspect="1"/>
          </p:cNvPicPr>
          <p:nvPr/>
        </p:nvPicPr>
        <p:blipFill>
          <a:blip r:embed="rId5"/>
          <a:stretch>
            <a:fillRect/>
          </a:stretch>
        </p:blipFill>
        <p:spPr>
          <a:xfrm>
            <a:off x="7924337" y="340118"/>
            <a:ext cx="1499065" cy="1516913"/>
          </a:xfrm>
          <a:prstGeom prst="rect">
            <a:avLst/>
          </a:prstGeom>
          <a:ln w="3175">
            <a:miter lim="400000"/>
          </a:ln>
        </p:spPr>
      </p:pic>
      <p:sp>
        <p:nvSpPr>
          <p:cNvPr id="139" name="Shape 139"/>
          <p:cNvSpPr/>
          <p:nvPr/>
        </p:nvSpPr>
        <p:spPr>
          <a:xfrm>
            <a:off x="274505" y="889926"/>
            <a:ext cx="5449091" cy="718822"/>
          </a:xfrm>
          <a:prstGeom prst="rect">
            <a:avLst/>
          </a:prstGeom>
          <a:ln w="3175">
            <a:miter lim="400000"/>
          </a:ln>
          <a:extLst>
            <a:ext uri="{C572A759-6A51-4108-AA02-DFA0A04FC94B}">
              <ma14:wrappingTextBoxFlag xmlns:ma14="http://schemas.microsoft.com/office/mac/drawingml/2011/main" xmlns="" val="1"/>
            </a:ext>
          </a:extLst>
        </p:spPr>
        <p:txBody>
          <a:bodyPr wrap="none" lIns="35895" tIns="35895" rIns="35895" bIns="35895" anchor="ctr">
            <a:spAutoFit/>
          </a:bodyPr>
          <a:lstStyle>
            <a:lvl1pPr algn="l">
              <a:defRPr sz="4200" spc="-126">
                <a:solidFill>
                  <a:srgbClr val="FFFFFF"/>
                </a:solidFill>
              </a:defRPr>
            </a:lvl1pPr>
          </a:lstStyle>
          <a:p>
            <a:r>
              <a:rPr dirty="0"/>
              <a:t>Burns Support Foundation</a:t>
            </a:r>
            <a:endParaRPr lang="en-AU" dirty="0"/>
          </a:p>
        </p:txBody>
      </p:sp>
      <p:sp>
        <p:nvSpPr>
          <p:cNvPr id="143" name="Shape 143"/>
          <p:cNvSpPr/>
          <p:nvPr/>
        </p:nvSpPr>
        <p:spPr>
          <a:xfrm>
            <a:off x="129338" y="2074414"/>
            <a:ext cx="9509265" cy="806785"/>
          </a:xfrm>
          <a:prstGeom prst="rect">
            <a:avLst/>
          </a:prstGeom>
          <a:solidFill>
            <a:srgbClr val="DB1F00"/>
          </a:solidFill>
          <a:ln w="3175">
            <a:miter lim="400000"/>
          </a:ln>
        </p:spPr>
        <p:txBody>
          <a:bodyPr lIns="35895" tIns="35895" rIns="35895" bIns="35895" anchor="ctr"/>
          <a:lstStyle/>
          <a:p>
            <a:pPr>
              <a:defRPr sz="3000">
                <a:solidFill>
                  <a:srgbClr val="FFFFFF"/>
                </a:solidFill>
              </a:defRPr>
            </a:pPr>
            <a:endParaRPr/>
          </a:p>
        </p:txBody>
      </p:sp>
      <p:sp>
        <p:nvSpPr>
          <p:cNvPr id="144" name="Shape 144"/>
          <p:cNvSpPr/>
          <p:nvPr/>
        </p:nvSpPr>
        <p:spPr>
          <a:xfrm>
            <a:off x="345223" y="2333481"/>
            <a:ext cx="2726294" cy="441823"/>
          </a:xfrm>
          <a:prstGeom prst="rect">
            <a:avLst/>
          </a:prstGeom>
          <a:ln w="3175">
            <a:miter lim="400000"/>
          </a:ln>
          <a:extLst>
            <a:ext uri="{C572A759-6A51-4108-AA02-DFA0A04FC94B}">
              <ma14:wrappingTextBoxFlag xmlns:ma14="http://schemas.microsoft.com/office/mac/drawingml/2011/main" xmlns="" val="1"/>
            </a:ext>
          </a:extLst>
        </p:spPr>
        <p:txBody>
          <a:bodyPr wrap="none" lIns="35895" tIns="35895" rIns="35895" bIns="35895" anchor="ctr">
            <a:spAutoFit/>
          </a:bodyPr>
          <a:lstStyle/>
          <a:p>
            <a:pPr algn="l">
              <a:defRPr sz="2400" spc="-72">
                <a:solidFill>
                  <a:srgbClr val="FFFFFF"/>
                </a:solidFill>
              </a:defRPr>
            </a:pPr>
            <a:r>
              <a:rPr dirty="0"/>
              <a:t>Issue </a:t>
            </a:r>
            <a:r>
              <a:rPr lang="en-US" dirty="0"/>
              <a:t>33 </a:t>
            </a:r>
            <a:r>
              <a:rPr lang="en-US" dirty="0">
                <a:solidFill>
                  <a:srgbClr val="851001"/>
                </a:solidFill>
              </a:rPr>
              <a:t> </a:t>
            </a:r>
            <a:r>
              <a:rPr dirty="0">
                <a:solidFill>
                  <a:schemeClr val="accent5">
                    <a:hueOff val="-176146"/>
                    <a:satOff val="3665"/>
                    <a:lumOff val="-13986"/>
                  </a:schemeClr>
                </a:solidFill>
              </a:rPr>
              <a:t>I</a:t>
            </a:r>
            <a:r>
              <a:rPr lang="en-US" dirty="0">
                <a:solidFill>
                  <a:srgbClr val="C43541"/>
                </a:solidFill>
              </a:rPr>
              <a:t>  </a:t>
            </a:r>
            <a:r>
              <a:rPr lang="en-US" dirty="0">
                <a:solidFill>
                  <a:srgbClr val="FFFFFF"/>
                </a:solidFill>
              </a:rPr>
              <a:t>March </a:t>
            </a:r>
            <a:r>
              <a:rPr lang="en-US" dirty="0"/>
              <a:t>2023</a:t>
            </a:r>
            <a:endParaRPr dirty="0"/>
          </a:p>
        </p:txBody>
      </p:sp>
      <p:sp>
        <p:nvSpPr>
          <p:cNvPr id="145" name="Shape 145"/>
          <p:cNvSpPr/>
          <p:nvPr/>
        </p:nvSpPr>
        <p:spPr>
          <a:xfrm>
            <a:off x="6013696" y="2425460"/>
            <a:ext cx="72556" cy="534156"/>
          </a:xfrm>
          <a:prstGeom prst="rect">
            <a:avLst/>
          </a:prstGeom>
          <a:ln w="3175">
            <a:miter lim="400000"/>
          </a:ln>
          <a:extLst>
            <a:ext uri="{C572A759-6A51-4108-AA02-DFA0A04FC94B}">
              <ma14:wrappingTextBoxFlag xmlns:ma14="http://schemas.microsoft.com/office/mac/drawingml/2011/main" xmlns="" val="1"/>
            </a:ext>
          </a:extLst>
        </p:spPr>
        <p:txBody>
          <a:bodyPr wrap="none" lIns="35895" tIns="35895" rIns="35895" bIns="35895" anchor="ctr">
            <a:spAutoFit/>
          </a:bodyPr>
          <a:lstStyle>
            <a:lvl1pPr algn="l">
              <a:lnSpc>
                <a:spcPts val="3600"/>
              </a:lnSpc>
              <a:defRPr sz="1600" b="1">
                <a:solidFill>
                  <a:srgbClr val="FFFFFF"/>
                </a:solidFill>
                <a:latin typeface="Helvetica"/>
                <a:ea typeface="Helvetica"/>
                <a:cs typeface="Helvetica"/>
                <a:sym typeface="Helvetica"/>
                <a:hlinkClick r:id="rId6"/>
              </a:defRPr>
            </a:lvl1pPr>
          </a:lstStyle>
          <a:p>
            <a:pPr defTabSz="914354">
              <a:defRPr b="0"/>
            </a:pPr>
            <a:endParaRPr b="1" dirty="0">
              <a:solidFill>
                <a:schemeClr val="bg1"/>
              </a:solidFill>
              <a:hlinkClick r:id="rId6"/>
            </a:endParaRPr>
          </a:p>
        </p:txBody>
      </p:sp>
      <p:sp>
        <p:nvSpPr>
          <p:cNvPr id="146" name="Shape 146"/>
          <p:cNvSpPr/>
          <p:nvPr/>
        </p:nvSpPr>
        <p:spPr>
          <a:xfrm>
            <a:off x="266885" y="59336"/>
            <a:ext cx="5609263" cy="536529"/>
          </a:xfrm>
          <a:prstGeom prst="rect">
            <a:avLst/>
          </a:prstGeom>
          <a:ln w="3175">
            <a:miter lim="400000"/>
          </a:ln>
          <a:extLst>
            <a:ext uri="{C572A759-6A51-4108-AA02-DFA0A04FC94B}">
              <ma14:wrappingTextBoxFlag xmlns:ma14="http://schemas.microsoft.com/office/mac/drawingml/2011/main" xmlns="" val="1"/>
            </a:ext>
          </a:extLst>
        </p:spPr>
        <p:txBody>
          <a:bodyPr wrap="none" lIns="35895" tIns="35895" rIns="35895" bIns="35895" anchor="t">
            <a:spAutoFit/>
          </a:bodyPr>
          <a:lstStyle/>
          <a:p>
            <a:pPr algn="l" defTabSz="914354">
              <a:lnSpc>
                <a:spcPts val="4400"/>
              </a:lnSpc>
              <a:spcBef>
                <a:spcPts val="1399"/>
              </a:spcBef>
              <a:defRPr sz="1400">
                <a:solidFill>
                  <a:srgbClr val="093348"/>
                </a:solidFill>
                <a:latin typeface="Helvetica"/>
                <a:ea typeface="Helvetica"/>
                <a:cs typeface="Helvetica"/>
                <a:sym typeface="Helvetica"/>
              </a:defRPr>
            </a:pPr>
            <a:r>
              <a:rPr lang="en-AU" dirty="0">
                <a:solidFill>
                  <a:schemeClr val="bg1"/>
                </a:solidFill>
              </a:rPr>
              <a:t>CNF: 13805  |  PO Box 476, Paddington NSW 2021   |  0438 906 617 </a:t>
            </a:r>
          </a:p>
        </p:txBody>
      </p:sp>
      <p:sp>
        <p:nvSpPr>
          <p:cNvPr id="151" name="Shape 151"/>
          <p:cNvSpPr/>
          <p:nvPr/>
        </p:nvSpPr>
        <p:spPr>
          <a:xfrm>
            <a:off x="5662295" y="2109163"/>
            <a:ext cx="4072050" cy="737288"/>
          </a:xfrm>
          <a:prstGeom prst="rect">
            <a:avLst/>
          </a:prstGeom>
          <a:ln w="3175">
            <a:miter lim="400000"/>
          </a:ln>
          <a:extLst>
            <a:ext uri="{C572A759-6A51-4108-AA02-DFA0A04FC94B}">
              <ma14:wrappingTextBoxFlag xmlns:ma14="http://schemas.microsoft.com/office/mac/drawingml/2011/main" xmlns="" val="1"/>
            </a:ext>
          </a:extLst>
        </p:spPr>
        <p:txBody>
          <a:bodyPr wrap="square" lIns="35895" tIns="35895" rIns="35895" bIns="35895" anchor="ctr">
            <a:spAutoFit/>
          </a:bodyPr>
          <a:lstStyle/>
          <a:p>
            <a:pPr algn="l">
              <a:lnSpc>
                <a:spcPct val="120000"/>
              </a:lnSpc>
              <a:defRPr sz="1800">
                <a:latin typeface="Helvetica"/>
                <a:ea typeface="Helvetica"/>
                <a:cs typeface="Helvetica"/>
                <a:sym typeface="Helvetica"/>
              </a:defRPr>
            </a:pPr>
            <a:r>
              <a:rPr lang="en-AU" dirty="0" err="1">
                <a:solidFill>
                  <a:schemeClr val="bg1"/>
                </a:solidFill>
              </a:rPr>
              <a:t>www.burnssupportfoundation.org.au</a:t>
            </a:r>
            <a:br>
              <a:rPr lang="en-AU" dirty="0">
                <a:solidFill>
                  <a:schemeClr val="bg1"/>
                </a:solidFill>
              </a:rPr>
            </a:br>
            <a:r>
              <a:rPr lang="en-AU" dirty="0" err="1">
                <a:solidFill>
                  <a:schemeClr val="bg1"/>
                </a:solidFill>
              </a:rPr>
              <a:t>info@burnssupportfoundation.org.au</a:t>
            </a:r>
            <a:endParaRPr dirty="0">
              <a:solidFill>
                <a:schemeClr val="bg1"/>
              </a:solidFill>
            </a:endParaRPr>
          </a:p>
        </p:txBody>
      </p:sp>
      <p:sp>
        <p:nvSpPr>
          <p:cNvPr id="26" name="Shape 147">
            <a:extLst>
              <a:ext uri="{FF2B5EF4-FFF2-40B4-BE49-F238E27FC236}">
                <a16:creationId xmlns:a16="http://schemas.microsoft.com/office/drawing/2014/main" id="{BBEE42F1-AFD6-4D71-889D-A05C978BC67A}"/>
              </a:ext>
            </a:extLst>
          </p:cNvPr>
          <p:cNvSpPr/>
          <p:nvPr/>
        </p:nvSpPr>
        <p:spPr>
          <a:xfrm>
            <a:off x="5096812" y="9794650"/>
            <a:ext cx="4327562" cy="1371565"/>
          </a:xfrm>
          <a:prstGeom prst="rect">
            <a:avLst/>
          </a:prstGeom>
          <a:ln w="3175">
            <a:miter lim="400000"/>
          </a:ln>
          <a:extLst>
            <a:ext uri="{C572A759-6A51-4108-AA02-DFA0A04FC94B}">
              <ma14:wrappingTextBoxFlag xmlns="" xmlns:ma14="http://schemas.microsoft.com/office/mac/drawingml/2011/main" val="1"/>
            </a:ext>
          </a:extLst>
        </p:spPr>
        <p:txBody>
          <a:bodyPr wrap="square" lIns="35895" tIns="35895" rIns="35895" bIns="35895" anchor="t">
            <a:spAutoFit/>
          </a:bodyPr>
          <a:lstStyle/>
          <a:p>
            <a:pPr algn="l">
              <a:lnSpc>
                <a:spcPct val="120000"/>
              </a:lnSpc>
              <a:defRPr sz="1400">
                <a:latin typeface="Helvetica"/>
                <a:ea typeface="Helvetica"/>
                <a:cs typeface="Helvetica"/>
                <a:sym typeface="Helvetica"/>
              </a:defRPr>
            </a:pPr>
            <a:br>
              <a:rPr lang="en-AU" sz="1800" dirty="0">
                <a:solidFill>
                  <a:schemeClr val="bg1"/>
                </a:solidFill>
                <a:latin typeface="Helvetica Light"/>
              </a:rPr>
            </a:br>
            <a:br>
              <a:rPr lang="en-AU" sz="1800" dirty="0">
                <a:solidFill>
                  <a:schemeClr val="bg1"/>
                </a:solidFill>
                <a:latin typeface="Helvetica Light"/>
              </a:rPr>
            </a:br>
            <a:br>
              <a:rPr lang="en-AU" sz="1800" dirty="0">
                <a:solidFill>
                  <a:schemeClr val="tx1"/>
                </a:solidFill>
              </a:rPr>
            </a:br>
            <a:endParaRPr sz="1800" dirty="0">
              <a:solidFill>
                <a:schemeClr val="tx1"/>
              </a:solidFill>
            </a:endParaRPr>
          </a:p>
        </p:txBody>
      </p:sp>
      <p:sp>
        <p:nvSpPr>
          <p:cNvPr id="7" name="Rectangle 6">
            <a:extLst>
              <a:ext uri="{FF2B5EF4-FFF2-40B4-BE49-F238E27FC236}">
                <a16:creationId xmlns:a16="http://schemas.microsoft.com/office/drawing/2014/main" id="{BC2F57C2-1602-4ACB-9036-ABC068654857}"/>
              </a:ext>
            </a:extLst>
          </p:cNvPr>
          <p:cNvSpPr/>
          <p:nvPr/>
        </p:nvSpPr>
        <p:spPr>
          <a:xfrm>
            <a:off x="299578" y="9366034"/>
            <a:ext cx="8599493" cy="1914944"/>
          </a:xfrm>
          <a:prstGeom prst="rect">
            <a:avLst/>
          </a:prstGeom>
        </p:spPr>
        <p:txBody>
          <a:bodyPr wrap="square" lIns="91435" tIns="45718" rIns="91435" bIns="45718" anchor="t">
            <a:spAutoFit/>
          </a:bodyPr>
          <a:lstStyle/>
          <a:p>
            <a:pPr algn="l">
              <a:lnSpc>
                <a:spcPct val="120000"/>
              </a:lnSpc>
            </a:pPr>
            <a:r>
              <a:rPr lang="en-US" sz="2800" b="1" dirty="0">
                <a:solidFill>
                  <a:schemeClr val="accent5"/>
                </a:solidFill>
                <a:latin typeface="Helvetica"/>
                <a:cs typeface="Helvetica"/>
              </a:rPr>
              <a:t>A Generous Donation</a:t>
            </a:r>
            <a:endParaRPr lang="en-US" sz="2000" b="1" dirty="0">
              <a:solidFill>
                <a:schemeClr val="accent5"/>
              </a:solidFill>
              <a:latin typeface="Helvetica"/>
              <a:cs typeface="Helvetica"/>
            </a:endParaRPr>
          </a:p>
          <a:p>
            <a:pPr algn="l">
              <a:lnSpc>
                <a:spcPct val="120000"/>
              </a:lnSpc>
            </a:pPr>
            <a:r>
              <a:rPr lang="en-US" sz="1800" dirty="0">
                <a:latin typeface="+mj-lt"/>
                <a:cs typeface="Helvetica"/>
              </a:rPr>
              <a:t>A massive thank you to Caroline Orlowsky and Scone High School for your generous donation to our charity. Caroline and Scone High School nominated the burns support foundation as the charity to support which Caroline proudly presented the donation to then President Cheri Templeton at Camp </a:t>
            </a:r>
            <a:r>
              <a:rPr lang="en-US" sz="1800" dirty="0" err="1">
                <a:latin typeface="+mj-lt"/>
                <a:cs typeface="Helvetica"/>
              </a:rPr>
              <a:t>Toukley</a:t>
            </a:r>
            <a:r>
              <a:rPr lang="en-US" sz="1800" dirty="0">
                <a:latin typeface="+mj-lt"/>
                <a:cs typeface="Helvetica"/>
              </a:rPr>
              <a:t>. </a:t>
            </a:r>
            <a:endParaRPr lang="en-US" sz="1400" dirty="0">
              <a:latin typeface="Helvetica Light"/>
              <a:cs typeface="Helvetica"/>
            </a:endParaRPr>
          </a:p>
        </p:txBody>
      </p:sp>
      <p:pic>
        <p:nvPicPr>
          <p:cNvPr id="8" name="Picture 7">
            <a:extLst>
              <a:ext uri="{FF2B5EF4-FFF2-40B4-BE49-F238E27FC236}">
                <a16:creationId xmlns:a16="http://schemas.microsoft.com/office/drawing/2014/main" id="{257D6514-88C1-4D9C-A968-30A4AE6648A7}"/>
              </a:ext>
            </a:extLst>
          </p:cNvPr>
          <p:cNvPicPr>
            <a:picLocks noChangeAspect="1"/>
          </p:cNvPicPr>
          <p:nvPr/>
        </p:nvPicPr>
        <p:blipFill>
          <a:blip r:embed="rId7"/>
          <a:stretch>
            <a:fillRect/>
          </a:stretch>
        </p:blipFill>
        <p:spPr>
          <a:xfrm>
            <a:off x="8633166" y="10100471"/>
            <a:ext cx="916802" cy="806785"/>
          </a:xfrm>
          <a:prstGeom prst="rect">
            <a:avLst/>
          </a:prstGeom>
        </p:spPr>
      </p:pic>
      <p:sp>
        <p:nvSpPr>
          <p:cNvPr id="5" name="TextBox 4">
            <a:extLst>
              <a:ext uri="{FF2B5EF4-FFF2-40B4-BE49-F238E27FC236}">
                <a16:creationId xmlns:a16="http://schemas.microsoft.com/office/drawing/2014/main" id="{51BC4143-D8CF-5A2E-4FE2-7D5DA0E0E37D}"/>
              </a:ext>
            </a:extLst>
          </p:cNvPr>
          <p:cNvSpPr txBox="1"/>
          <p:nvPr/>
        </p:nvSpPr>
        <p:spPr>
          <a:xfrm>
            <a:off x="129337" y="2979920"/>
            <a:ext cx="9654781" cy="1846659"/>
          </a:xfrm>
          <a:prstGeom prst="rect">
            <a:avLst/>
          </a:prstGeom>
          <a:noFill/>
        </p:spPr>
        <p:txBody>
          <a:bodyPr wrap="square">
            <a:spAutoFit/>
          </a:bodyPr>
          <a:lstStyle/>
          <a:p>
            <a:pPr algn="l"/>
            <a:r>
              <a:rPr lang="en-AU" sz="2400" b="1" i="0" u="none" strike="noStrike" baseline="0" dirty="0">
                <a:solidFill>
                  <a:srgbClr val="FF0450"/>
                </a:solidFill>
                <a:latin typeface="Arial" panose="020B0604020202020204" pitchFamily="34" charset="0"/>
              </a:rPr>
              <a:t>Family </a:t>
            </a:r>
            <a:r>
              <a:rPr lang="en-AU" sz="2400" b="1" dirty="0">
                <a:solidFill>
                  <a:srgbClr val="FF0450"/>
                </a:solidFill>
                <a:latin typeface="Arial" panose="020B0604020202020204" pitchFamily="34" charset="0"/>
              </a:rPr>
              <a:t>C</a:t>
            </a:r>
            <a:r>
              <a:rPr lang="en-AU" sz="2400" b="1" i="0" u="none" strike="noStrike" baseline="0" dirty="0">
                <a:solidFill>
                  <a:srgbClr val="FF0450"/>
                </a:solidFill>
                <a:latin typeface="Arial" panose="020B0604020202020204" pitchFamily="34" charset="0"/>
              </a:rPr>
              <a:t>amp – Winter 2023</a:t>
            </a:r>
          </a:p>
          <a:p>
            <a:pPr algn="l"/>
            <a:r>
              <a:rPr lang="en-AU" sz="1800" dirty="0"/>
              <a:t>We were so excited to announce that we will be heading to Wedderburn again for our winter 2023 camp on the </a:t>
            </a:r>
            <a:r>
              <a:rPr lang="en-AU" sz="1800" b="1" dirty="0"/>
              <a:t>2</a:t>
            </a:r>
            <a:r>
              <a:rPr lang="en-AU" sz="1800" b="1" baseline="30000" dirty="0"/>
              <a:t>nd</a:t>
            </a:r>
            <a:r>
              <a:rPr lang="en-AU" sz="1800" b="1" dirty="0"/>
              <a:t>-4</a:t>
            </a:r>
            <a:r>
              <a:rPr lang="en-AU" sz="1800" b="1" baseline="30000" dirty="0"/>
              <a:t>th</a:t>
            </a:r>
            <a:r>
              <a:rPr lang="en-AU" sz="1800" b="1" dirty="0"/>
              <a:t> June</a:t>
            </a:r>
            <a:r>
              <a:rPr lang="en-AU" sz="1800" dirty="0"/>
              <a:t>, some of these activities may include the Flying Fox, Rock Climbing, Low Ropes, Abseiling, Archery, Giant Swing, Giant Pictionary and Support Sessions to be held with Sandra Spalding (Support Coordinator).  To register your interest to complete the camp invitation and return by </a:t>
            </a:r>
            <a:r>
              <a:rPr lang="en-AU" sz="1800" b="1" dirty="0"/>
              <a:t>12</a:t>
            </a:r>
            <a:r>
              <a:rPr lang="en-AU" sz="1800" b="1" baseline="30000" dirty="0"/>
              <a:t>th</a:t>
            </a:r>
            <a:r>
              <a:rPr lang="en-AU" sz="1800" b="1" dirty="0"/>
              <a:t> May</a:t>
            </a:r>
            <a:r>
              <a:rPr lang="en-AU" sz="1800" dirty="0"/>
              <a:t>.</a:t>
            </a:r>
          </a:p>
        </p:txBody>
      </p:sp>
      <p:pic>
        <p:nvPicPr>
          <p:cNvPr id="17" name="Picture 16" descr="A group of people holding a sign&#10;&#10;Description automatically generated with medium confidence">
            <a:extLst>
              <a:ext uri="{FF2B5EF4-FFF2-40B4-BE49-F238E27FC236}">
                <a16:creationId xmlns:a16="http://schemas.microsoft.com/office/drawing/2014/main" id="{6113D5CD-B7A7-593B-8D44-B942BF6B47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2793" y="4960048"/>
            <a:ext cx="4430609" cy="4357881"/>
          </a:xfrm>
          <a:prstGeom prst="rect">
            <a:avLst/>
          </a:prstGeom>
        </p:spPr>
      </p:pic>
      <p:pic>
        <p:nvPicPr>
          <p:cNvPr id="19" name="Picture 18" descr="A group of women holding a sign&#10;&#10;Description automatically generated with medium confidence">
            <a:extLst>
              <a:ext uri="{FF2B5EF4-FFF2-40B4-BE49-F238E27FC236}">
                <a16:creationId xmlns:a16="http://schemas.microsoft.com/office/drawing/2014/main" id="{CA6108D2-15C9-9618-C83A-2C2282E579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0282" y="4948922"/>
            <a:ext cx="4559951" cy="4391515"/>
          </a:xfrm>
          <a:prstGeom prst="rect">
            <a:avLst/>
          </a:prstGeom>
        </p:spPr>
      </p:pic>
      <p:sp>
        <p:nvSpPr>
          <p:cNvPr id="10" name="Shape 153">
            <a:extLst>
              <a:ext uri="{FF2B5EF4-FFF2-40B4-BE49-F238E27FC236}">
                <a16:creationId xmlns:a16="http://schemas.microsoft.com/office/drawing/2014/main" id="{AACD55EF-47C9-92BA-4A61-756B1FDF20C6}"/>
              </a:ext>
            </a:extLst>
          </p:cNvPr>
          <p:cNvSpPr/>
          <p:nvPr/>
        </p:nvSpPr>
        <p:spPr>
          <a:xfrm>
            <a:off x="251581" y="11521947"/>
            <a:ext cx="4521095" cy="1321629"/>
          </a:xfrm>
          <a:prstGeom prst="rect">
            <a:avLst/>
          </a:prstGeom>
          <a:solidFill>
            <a:srgbClr val="0A2538"/>
          </a:solidFill>
          <a:ln w="3175">
            <a:miter lim="400000"/>
          </a:ln>
        </p:spPr>
        <p:txBody>
          <a:bodyPr lIns="35895" tIns="35895" rIns="35895" bIns="35895" anchor="t"/>
          <a:lstStyle/>
          <a:p>
            <a:pPr>
              <a:defRPr sz="3000">
                <a:solidFill>
                  <a:srgbClr val="FFFFFF"/>
                </a:solidFill>
              </a:defRPr>
            </a:pPr>
            <a:endParaRPr/>
          </a:p>
        </p:txBody>
      </p:sp>
      <p:pic>
        <p:nvPicPr>
          <p:cNvPr id="11" name="Picture 10">
            <a:extLst>
              <a:ext uri="{FF2B5EF4-FFF2-40B4-BE49-F238E27FC236}">
                <a16:creationId xmlns:a16="http://schemas.microsoft.com/office/drawing/2014/main" id="{C6F266A3-C1C6-4239-5B53-F16DB758756E}"/>
              </a:ext>
            </a:extLst>
          </p:cNvPr>
          <p:cNvPicPr>
            <a:picLocks noChangeAspect="1"/>
          </p:cNvPicPr>
          <p:nvPr/>
        </p:nvPicPr>
        <p:blipFill>
          <a:blip r:embed="rId10"/>
          <a:stretch>
            <a:fillRect/>
          </a:stretch>
        </p:blipFill>
        <p:spPr>
          <a:xfrm>
            <a:off x="429790" y="11795417"/>
            <a:ext cx="728446" cy="728446"/>
          </a:xfrm>
          <a:prstGeom prst="rect">
            <a:avLst/>
          </a:prstGeom>
        </p:spPr>
      </p:pic>
      <p:sp>
        <p:nvSpPr>
          <p:cNvPr id="12" name="Rectangle 11">
            <a:extLst>
              <a:ext uri="{FF2B5EF4-FFF2-40B4-BE49-F238E27FC236}">
                <a16:creationId xmlns:a16="http://schemas.microsoft.com/office/drawing/2014/main" id="{1581CED2-538A-2C34-B854-60337D0BD976}"/>
              </a:ext>
            </a:extLst>
          </p:cNvPr>
          <p:cNvSpPr/>
          <p:nvPr/>
        </p:nvSpPr>
        <p:spPr>
          <a:xfrm>
            <a:off x="1241403" y="11908369"/>
            <a:ext cx="3386363" cy="784891"/>
          </a:xfrm>
          <a:prstGeom prst="rect">
            <a:avLst/>
          </a:prstGeom>
        </p:spPr>
        <p:txBody>
          <a:bodyPr wrap="square" lIns="91435" tIns="45718" rIns="91435" bIns="45718">
            <a:spAutoFit/>
          </a:bodyPr>
          <a:lstStyle/>
          <a:p>
            <a:pPr algn="l">
              <a:lnSpc>
                <a:spcPct val="110000"/>
              </a:lnSpc>
            </a:pPr>
            <a:r>
              <a:rPr lang="en-US" sz="1400" dirty="0">
                <a:solidFill>
                  <a:schemeClr val="bg1"/>
                </a:solidFill>
                <a:latin typeface="Helvetica"/>
                <a:cs typeface="Helvetica"/>
              </a:rPr>
              <a:t>Like us on Facebook to keep up to date on all the latest happenings and camp photos.</a:t>
            </a:r>
          </a:p>
        </p:txBody>
      </p:sp>
      <p:sp>
        <p:nvSpPr>
          <p:cNvPr id="13" name="Rectangle 12">
            <a:extLst>
              <a:ext uri="{FF2B5EF4-FFF2-40B4-BE49-F238E27FC236}">
                <a16:creationId xmlns:a16="http://schemas.microsoft.com/office/drawing/2014/main" id="{1214AA52-8429-803D-8DA8-D8ED3F3D0382}"/>
              </a:ext>
            </a:extLst>
          </p:cNvPr>
          <p:cNvSpPr/>
          <p:nvPr/>
        </p:nvSpPr>
        <p:spPr>
          <a:xfrm>
            <a:off x="1185958" y="11577988"/>
            <a:ext cx="3497254" cy="404659"/>
          </a:xfrm>
          <a:prstGeom prst="rect">
            <a:avLst/>
          </a:prstGeom>
        </p:spPr>
        <p:txBody>
          <a:bodyPr wrap="square" lIns="91435" tIns="45718" rIns="91435" bIns="45718">
            <a:spAutoFit/>
          </a:bodyPr>
          <a:lstStyle/>
          <a:p>
            <a:pPr algn="l">
              <a:lnSpc>
                <a:spcPct val="110000"/>
              </a:lnSpc>
              <a:defRPr sz="1800">
                <a:solidFill>
                  <a:srgbClr val="DB1F00"/>
                </a:solidFill>
                <a:latin typeface="Helvetica"/>
                <a:ea typeface="Helvetica"/>
                <a:cs typeface="Helvetica"/>
                <a:sym typeface="Helvetica"/>
              </a:defRPr>
            </a:pPr>
            <a:r>
              <a:rPr lang="en-US" sz="2000" b="1" dirty="0">
                <a:solidFill>
                  <a:schemeClr val="bg1"/>
                </a:solidFill>
              </a:rPr>
              <a:t>Burns Support Foundation</a:t>
            </a:r>
          </a:p>
        </p:txBody>
      </p:sp>
      <p:sp>
        <p:nvSpPr>
          <p:cNvPr id="22" name="Shape 153">
            <a:extLst>
              <a:ext uri="{FF2B5EF4-FFF2-40B4-BE49-F238E27FC236}">
                <a16:creationId xmlns:a16="http://schemas.microsoft.com/office/drawing/2014/main" id="{10714EF9-7B6D-D5A9-96FD-EE3DB4659609}"/>
              </a:ext>
            </a:extLst>
          </p:cNvPr>
          <p:cNvSpPr/>
          <p:nvPr/>
        </p:nvSpPr>
        <p:spPr>
          <a:xfrm>
            <a:off x="4883970" y="11552903"/>
            <a:ext cx="4654945" cy="1290673"/>
          </a:xfrm>
          <a:prstGeom prst="rect">
            <a:avLst/>
          </a:prstGeom>
          <a:solidFill>
            <a:srgbClr val="1E719C"/>
          </a:solidFill>
          <a:ln w="3175">
            <a:miter lim="400000"/>
          </a:ln>
        </p:spPr>
        <p:txBody>
          <a:bodyPr lIns="35895" tIns="35895" rIns="35895" bIns="35895" anchor="ctr"/>
          <a:lstStyle>
            <a:defPPr marL="0" marR="0" indent="0" algn="l" defTabSz="914354"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1pPr>
            <a:lvl2pPr marL="0" marR="0" indent="228589"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2pPr>
            <a:lvl3pPr marL="0" marR="0" indent="457176"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3pPr>
            <a:lvl4pPr marL="0" marR="0" indent="685765"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4pPr>
            <a:lvl5pPr marL="0" marR="0" indent="914354"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5pPr>
            <a:lvl6pPr marL="0" marR="0" indent="1142941"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6pPr>
            <a:lvl7pPr marL="0" marR="0" indent="1371530"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7pPr>
            <a:lvl8pPr marL="0" marR="0" indent="1600119"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8pPr>
            <a:lvl9pPr marL="0" marR="0" indent="1828706" algn="ctr" defTabSz="77889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lvl9pPr>
          </a:lstStyle>
          <a:p>
            <a:pPr>
              <a:defRPr sz="3000">
                <a:solidFill>
                  <a:srgbClr val="FFFFFF"/>
                </a:solidFill>
              </a:defRPr>
            </a:pPr>
            <a:endParaRPr lang="en-AU" dirty="0"/>
          </a:p>
        </p:txBody>
      </p:sp>
      <p:sp>
        <p:nvSpPr>
          <p:cNvPr id="25" name="TextBox 24">
            <a:extLst>
              <a:ext uri="{FF2B5EF4-FFF2-40B4-BE49-F238E27FC236}">
                <a16:creationId xmlns:a16="http://schemas.microsoft.com/office/drawing/2014/main" id="{D29B30A9-C2FE-39D3-9CFC-62C7713A7771}"/>
              </a:ext>
            </a:extLst>
          </p:cNvPr>
          <p:cNvSpPr txBox="1"/>
          <p:nvPr/>
        </p:nvSpPr>
        <p:spPr>
          <a:xfrm>
            <a:off x="4897635" y="11552903"/>
            <a:ext cx="3974632" cy="1213474"/>
          </a:xfrm>
          <a:prstGeom prst="rect">
            <a:avLst/>
          </a:prstGeom>
          <a:noFill/>
        </p:spPr>
        <p:txBody>
          <a:bodyPr wrap="square" rtlCol="0">
            <a:spAutoFit/>
          </a:bodyPr>
          <a:lstStyle/>
          <a:p>
            <a:pPr algn="l">
              <a:lnSpc>
                <a:spcPct val="120000"/>
              </a:lnSpc>
            </a:pPr>
            <a:r>
              <a:rPr lang="en-US" sz="2000" b="1" dirty="0">
                <a:solidFill>
                  <a:schemeClr val="bg1"/>
                </a:solidFill>
                <a:latin typeface="Helvetica"/>
                <a:cs typeface="Helvetica"/>
              </a:rPr>
              <a:t>Become a Volunteer</a:t>
            </a:r>
          </a:p>
          <a:p>
            <a:pPr algn="l">
              <a:lnSpc>
                <a:spcPct val="120000"/>
              </a:lnSpc>
            </a:pPr>
            <a:r>
              <a:rPr lang="en-US" sz="1400" dirty="0">
                <a:solidFill>
                  <a:schemeClr val="bg1">
                    <a:lumMod val="85000"/>
                  </a:schemeClr>
                </a:solidFill>
                <a:latin typeface="Helvetica"/>
                <a:cs typeface="Helvetica"/>
              </a:rPr>
              <a:t>We are always looking for helping hands so get in touch if you are interested in being part of the team.</a:t>
            </a:r>
          </a:p>
        </p:txBody>
      </p:sp>
      <p:pic>
        <p:nvPicPr>
          <p:cNvPr id="27" name="Picture 26">
            <a:extLst>
              <a:ext uri="{FF2B5EF4-FFF2-40B4-BE49-F238E27FC236}">
                <a16:creationId xmlns:a16="http://schemas.microsoft.com/office/drawing/2014/main" id="{20A37590-A639-7CB8-4D35-F824DCFEAAD9}"/>
              </a:ext>
            </a:extLst>
          </p:cNvPr>
          <p:cNvPicPr>
            <a:picLocks noChangeAspect="1"/>
          </p:cNvPicPr>
          <p:nvPr/>
        </p:nvPicPr>
        <p:blipFill>
          <a:blip r:embed="rId11"/>
          <a:stretch>
            <a:fillRect/>
          </a:stretch>
        </p:blipFill>
        <p:spPr>
          <a:xfrm>
            <a:off x="8793936" y="11637576"/>
            <a:ext cx="630438" cy="1021746"/>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53"/>
          <p:cNvSpPr/>
          <p:nvPr/>
        </p:nvSpPr>
        <p:spPr>
          <a:xfrm>
            <a:off x="4953744" y="132160"/>
            <a:ext cx="4684859" cy="2014140"/>
          </a:xfrm>
          <a:prstGeom prst="rect">
            <a:avLst/>
          </a:prstGeom>
          <a:solidFill>
            <a:srgbClr val="0A2538"/>
          </a:solidFill>
          <a:ln w="3175">
            <a:miter lim="400000"/>
          </a:ln>
        </p:spPr>
        <p:txBody>
          <a:bodyPr lIns="35895" tIns="35895" rIns="35895" bIns="35895" anchor="ctr"/>
          <a:lstStyle/>
          <a:p>
            <a:pPr>
              <a:defRPr sz="3000">
                <a:solidFill>
                  <a:srgbClr val="FFFFFF"/>
                </a:solidFill>
              </a:defRPr>
            </a:pPr>
            <a:endParaRPr dirty="0"/>
          </a:p>
        </p:txBody>
      </p:sp>
      <p:sp>
        <p:nvSpPr>
          <p:cNvPr id="24" name="Shape 153"/>
          <p:cNvSpPr/>
          <p:nvPr/>
        </p:nvSpPr>
        <p:spPr>
          <a:xfrm>
            <a:off x="129338" y="132160"/>
            <a:ext cx="4945094" cy="2014140"/>
          </a:xfrm>
          <a:prstGeom prst="rect">
            <a:avLst/>
          </a:prstGeom>
          <a:solidFill>
            <a:srgbClr val="0A2538"/>
          </a:solidFill>
          <a:ln w="3175">
            <a:miter lim="400000"/>
          </a:ln>
        </p:spPr>
        <p:txBody>
          <a:bodyPr lIns="35895" tIns="35895" rIns="35895" bIns="35895" anchor="ctr"/>
          <a:lstStyle/>
          <a:p>
            <a:pPr>
              <a:defRPr sz="3000">
                <a:solidFill>
                  <a:srgbClr val="FFFFFF"/>
                </a:solidFill>
              </a:defRPr>
            </a:pPr>
            <a:endParaRPr/>
          </a:p>
        </p:txBody>
      </p:sp>
      <p:sp>
        <p:nvSpPr>
          <p:cNvPr id="165" name="Shape 165"/>
          <p:cNvSpPr/>
          <p:nvPr/>
        </p:nvSpPr>
        <p:spPr>
          <a:xfrm>
            <a:off x="183306" y="195590"/>
            <a:ext cx="7422484" cy="1854517"/>
          </a:xfrm>
          <a:prstGeom prst="rect">
            <a:avLst/>
          </a:prstGeom>
          <a:ln w="3175">
            <a:miter lim="400000"/>
          </a:ln>
          <a:extLst>
            <a:ext uri="{C572A759-6A51-4108-AA02-DFA0A04FC94B}">
              <ma14:wrappingTextBoxFlag xmlns:ma14="http://schemas.microsoft.com/office/mac/drawingml/2011/main" xmlns="" val="1"/>
            </a:ext>
          </a:extLst>
        </p:spPr>
        <p:txBody>
          <a:bodyPr wrap="square" lIns="35895" tIns="35895" rIns="35895" bIns="35895" anchor="t">
            <a:spAutoFit/>
          </a:bodyPr>
          <a:lstStyle/>
          <a:p>
            <a:pPr algn="l">
              <a:lnSpc>
                <a:spcPct val="110000"/>
              </a:lnSpc>
              <a:defRPr sz="1800">
                <a:solidFill>
                  <a:srgbClr val="DB1F00"/>
                </a:solidFill>
                <a:latin typeface="Helvetica"/>
                <a:ea typeface="Helvetica"/>
                <a:cs typeface="Helvetica"/>
                <a:sym typeface="Helvetica"/>
              </a:defRPr>
            </a:pPr>
            <a:r>
              <a:rPr b="1" dirty="0">
                <a:solidFill>
                  <a:schemeClr val="bg1"/>
                </a:solidFill>
              </a:rPr>
              <a:t>Committee Members </a:t>
            </a:r>
          </a:p>
          <a:p>
            <a:pPr algn="l">
              <a:defRPr sz="3000">
                <a:solidFill>
                  <a:srgbClr val="FFFFFF"/>
                </a:solidFill>
              </a:defRPr>
            </a:pPr>
            <a:r>
              <a:rPr lang="en-AU" sz="1600" b="1" dirty="0"/>
              <a:t>President</a:t>
            </a:r>
            <a:r>
              <a:rPr lang="en-AU" sz="1600" dirty="0"/>
              <a:t>: Erin Fountain;</a:t>
            </a:r>
            <a:r>
              <a:rPr lang="en-AU" sz="1600" b="1" dirty="0"/>
              <a:t> Vice President: </a:t>
            </a:r>
            <a:r>
              <a:rPr lang="en-AU" sz="1600" dirty="0"/>
              <a:t>Cheri Templeton; </a:t>
            </a:r>
          </a:p>
          <a:p>
            <a:pPr algn="l">
              <a:defRPr sz="3000">
                <a:solidFill>
                  <a:srgbClr val="FFFFFF"/>
                </a:solidFill>
              </a:defRPr>
            </a:pPr>
            <a:r>
              <a:rPr lang="en-AU" sz="1600" b="1" dirty="0"/>
              <a:t>Junior Vice President: </a:t>
            </a:r>
            <a:r>
              <a:rPr lang="en-AU" sz="1600" dirty="0"/>
              <a:t>Margaret Jackson</a:t>
            </a:r>
            <a:r>
              <a:rPr lang="en-AU" sz="1600" b="1" dirty="0"/>
              <a:t>;  Secretary: </a:t>
            </a:r>
            <a:r>
              <a:rPr lang="en-AU" sz="1600" dirty="0"/>
              <a:t>Mel Fountain;</a:t>
            </a:r>
          </a:p>
          <a:p>
            <a:pPr algn="l">
              <a:defRPr sz="3000">
                <a:solidFill>
                  <a:srgbClr val="FFFFFF"/>
                </a:solidFill>
              </a:defRPr>
            </a:pPr>
            <a:r>
              <a:rPr lang="en-AU" sz="1600" b="1" dirty="0"/>
              <a:t>Treasurer: </a:t>
            </a:r>
            <a:r>
              <a:rPr lang="en-AU" sz="1600" dirty="0"/>
              <a:t>Barry Lowe; </a:t>
            </a:r>
            <a:r>
              <a:rPr lang="en-AU" sz="1600" b="1" dirty="0"/>
              <a:t>Camp Coordinator: </a:t>
            </a:r>
            <a:r>
              <a:rPr lang="en-AU" sz="1600" dirty="0"/>
              <a:t>Margaret Jackson</a:t>
            </a:r>
            <a:r>
              <a:rPr lang="en-AU" sz="1600" b="1" dirty="0"/>
              <a:t>; </a:t>
            </a:r>
          </a:p>
          <a:p>
            <a:pPr algn="l">
              <a:defRPr sz="3000">
                <a:solidFill>
                  <a:srgbClr val="FFFFFF"/>
                </a:solidFill>
              </a:defRPr>
            </a:pPr>
            <a:r>
              <a:rPr lang="en-AU" sz="1600" b="1" dirty="0"/>
              <a:t>Social Media Coordinator: </a:t>
            </a:r>
            <a:r>
              <a:rPr lang="en-AU" sz="1600" dirty="0"/>
              <a:t>Ashleigh Fountain </a:t>
            </a:r>
            <a:r>
              <a:rPr lang="en-AU" sz="1600" b="1" dirty="0"/>
              <a:t>Support Coordinator: </a:t>
            </a:r>
            <a:r>
              <a:rPr lang="en-AU" sz="1600" dirty="0"/>
              <a:t>Sandra Spalding</a:t>
            </a:r>
          </a:p>
          <a:p>
            <a:pPr algn="l">
              <a:defRPr sz="3000">
                <a:solidFill>
                  <a:srgbClr val="FFFFFF"/>
                </a:solidFill>
              </a:defRPr>
            </a:pPr>
            <a:r>
              <a:rPr lang="en-AU" sz="1600" b="1" dirty="0"/>
              <a:t>Medical Officer: </a:t>
            </a:r>
            <a:r>
              <a:rPr lang="en-AU" sz="1600" dirty="0"/>
              <a:t>Hugh Martin </a:t>
            </a:r>
            <a:r>
              <a:rPr lang="en-AU" sz="1600" b="1" dirty="0"/>
              <a:t>Committee Members:</a:t>
            </a:r>
            <a:r>
              <a:rPr lang="en-AU" sz="1600" dirty="0"/>
              <a:t> Sarah Burrows, Sally Christmas, Elise Burrows, Karen Doyle, Kristy Orlowsky, Destiny Connor</a:t>
            </a:r>
            <a:endParaRPr lang="en-AU" sz="3600" dirty="0">
              <a:solidFill>
                <a:schemeClr val="bg1"/>
              </a:solidFill>
            </a:endParaRPr>
          </a:p>
        </p:txBody>
      </p:sp>
      <p:sp>
        <p:nvSpPr>
          <p:cNvPr id="3" name="Rectangle 2"/>
          <p:cNvSpPr/>
          <p:nvPr/>
        </p:nvSpPr>
        <p:spPr>
          <a:xfrm>
            <a:off x="129338" y="887923"/>
            <a:ext cx="4876800" cy="338550"/>
          </a:xfrm>
          <a:prstGeom prst="rect">
            <a:avLst/>
          </a:prstGeom>
        </p:spPr>
        <p:txBody>
          <a:bodyPr lIns="91435" tIns="45718" rIns="91435" bIns="45718">
            <a:spAutoFit/>
          </a:bodyPr>
          <a:lstStyle/>
          <a:p>
            <a:endParaRPr lang="en-US" sz="1600" dirty="0"/>
          </a:p>
        </p:txBody>
      </p:sp>
      <p:sp>
        <p:nvSpPr>
          <p:cNvPr id="34" name="Shape 153"/>
          <p:cNvSpPr/>
          <p:nvPr/>
        </p:nvSpPr>
        <p:spPr>
          <a:xfrm>
            <a:off x="129338" y="10740946"/>
            <a:ext cx="4654945" cy="2119571"/>
          </a:xfrm>
          <a:prstGeom prst="rect">
            <a:avLst/>
          </a:prstGeom>
          <a:solidFill>
            <a:schemeClr val="accent5">
              <a:lumMod val="75000"/>
            </a:schemeClr>
          </a:solidFill>
          <a:ln w="3175">
            <a:miter lim="400000"/>
          </a:ln>
        </p:spPr>
        <p:txBody>
          <a:bodyPr lIns="35895" tIns="35895" rIns="35895" bIns="35895" anchor="ctr"/>
          <a:lstStyle/>
          <a:p>
            <a:pPr>
              <a:defRPr sz="3000">
                <a:solidFill>
                  <a:srgbClr val="FFFFFF"/>
                </a:solidFill>
              </a:defRPr>
            </a:pPr>
            <a:endParaRPr/>
          </a:p>
        </p:txBody>
      </p:sp>
      <p:sp>
        <p:nvSpPr>
          <p:cNvPr id="35" name="Rectangle 34"/>
          <p:cNvSpPr/>
          <p:nvPr/>
        </p:nvSpPr>
        <p:spPr>
          <a:xfrm>
            <a:off x="2126537" y="10757092"/>
            <a:ext cx="2768545" cy="1989067"/>
          </a:xfrm>
          <a:prstGeom prst="rect">
            <a:avLst/>
          </a:prstGeom>
        </p:spPr>
        <p:txBody>
          <a:bodyPr wrap="square" lIns="91435" tIns="45718" rIns="91435" bIns="45718">
            <a:spAutoFit/>
          </a:bodyPr>
          <a:lstStyle/>
          <a:p>
            <a:pPr algn="l">
              <a:lnSpc>
                <a:spcPct val="120000"/>
              </a:lnSpc>
            </a:pPr>
            <a:r>
              <a:rPr lang="en-US" sz="2000" b="1" dirty="0">
                <a:solidFill>
                  <a:schemeClr val="bg1"/>
                </a:solidFill>
                <a:latin typeface="Helvetica"/>
                <a:cs typeface="Helvetica"/>
              </a:rPr>
              <a:t>Special Mentions</a:t>
            </a:r>
          </a:p>
          <a:p>
            <a:pPr algn="l">
              <a:lnSpc>
                <a:spcPct val="120000"/>
              </a:lnSpc>
            </a:pPr>
            <a:r>
              <a:rPr lang="en-US" sz="1400" dirty="0">
                <a:solidFill>
                  <a:schemeClr val="bg1">
                    <a:lumMod val="85000"/>
                  </a:schemeClr>
                </a:solidFill>
                <a:latin typeface="Helvetica"/>
                <a:cs typeface="Helvetica"/>
              </a:rPr>
              <a:t>Congratulations to both Abigail and Jazmine on their engagements, wishing you both and your respective partners a life full of love, happiness and wonderful moments.</a:t>
            </a:r>
          </a:p>
        </p:txBody>
      </p:sp>
      <p:pic>
        <p:nvPicPr>
          <p:cNvPr id="12" name="Picture 11"/>
          <p:cNvPicPr>
            <a:picLocks noChangeAspect="1"/>
          </p:cNvPicPr>
          <p:nvPr/>
        </p:nvPicPr>
        <p:blipFill>
          <a:blip r:embed="rId3"/>
          <a:stretch>
            <a:fillRect/>
          </a:stretch>
        </p:blipFill>
        <p:spPr>
          <a:xfrm>
            <a:off x="8480965" y="11099800"/>
            <a:ext cx="762000" cy="1234967"/>
          </a:xfrm>
          <a:prstGeom prst="rect">
            <a:avLst/>
          </a:prstGeom>
        </p:spPr>
      </p:pic>
      <p:pic>
        <p:nvPicPr>
          <p:cNvPr id="46" name="pasted-image.png"/>
          <p:cNvPicPr>
            <a:picLocks noChangeAspect="1"/>
          </p:cNvPicPr>
          <p:nvPr/>
        </p:nvPicPr>
        <p:blipFill>
          <a:blip r:embed="rId4"/>
          <a:stretch>
            <a:fillRect/>
          </a:stretch>
        </p:blipFill>
        <p:spPr>
          <a:xfrm>
            <a:off x="7820991" y="340118"/>
            <a:ext cx="1602411" cy="1621489"/>
          </a:xfrm>
          <a:prstGeom prst="rect">
            <a:avLst/>
          </a:prstGeom>
          <a:ln w="3175">
            <a:miter lim="400000"/>
          </a:ln>
        </p:spPr>
      </p:pic>
      <p:sp>
        <p:nvSpPr>
          <p:cNvPr id="20" name="Rectangle 19">
            <a:extLst>
              <a:ext uri="{FF2B5EF4-FFF2-40B4-BE49-F238E27FC236}">
                <a16:creationId xmlns:a16="http://schemas.microsoft.com/office/drawing/2014/main" id="{47FDDFE2-00A9-441D-921C-58C58B251FF1}"/>
              </a:ext>
            </a:extLst>
          </p:cNvPr>
          <p:cNvSpPr/>
          <p:nvPr/>
        </p:nvSpPr>
        <p:spPr>
          <a:xfrm>
            <a:off x="113245" y="5913274"/>
            <a:ext cx="4709582" cy="492443"/>
          </a:xfrm>
          <a:prstGeom prst="rect">
            <a:avLst/>
          </a:prstGeom>
        </p:spPr>
        <p:txBody>
          <a:bodyPr wrap="square">
            <a:spAutoFit/>
          </a:bodyPr>
          <a:lstStyle/>
          <a:p>
            <a:pPr algn="l" fontAlgn="base"/>
            <a:br>
              <a:rPr lang="en-AU" sz="1300" dirty="0">
                <a:latin typeface="Helvetica Light"/>
              </a:rPr>
            </a:br>
            <a:endParaRPr lang="en-AU" sz="1300" dirty="0">
              <a:latin typeface="Helvetica Light"/>
            </a:endParaRPr>
          </a:p>
        </p:txBody>
      </p:sp>
      <p:sp>
        <p:nvSpPr>
          <p:cNvPr id="21" name="Shape 153">
            <a:extLst>
              <a:ext uri="{FF2B5EF4-FFF2-40B4-BE49-F238E27FC236}">
                <a16:creationId xmlns:a16="http://schemas.microsoft.com/office/drawing/2014/main" id="{F1FD9FA5-17C8-4DE8-A8CF-254F48C84F0F}"/>
              </a:ext>
            </a:extLst>
          </p:cNvPr>
          <p:cNvSpPr/>
          <p:nvPr/>
        </p:nvSpPr>
        <p:spPr>
          <a:xfrm>
            <a:off x="113245" y="2265689"/>
            <a:ext cx="4026585" cy="4333395"/>
          </a:xfrm>
          <a:prstGeom prst="rect">
            <a:avLst/>
          </a:prstGeom>
          <a:solidFill>
            <a:schemeClr val="bg1">
              <a:lumMod val="85000"/>
            </a:schemeClr>
          </a:solidFill>
          <a:ln w="3175">
            <a:miter lim="400000"/>
          </a:ln>
        </p:spPr>
        <p:txBody>
          <a:bodyPr lIns="35895" tIns="35895" rIns="35895" bIns="35895" anchor="t"/>
          <a:lstStyle/>
          <a:p>
            <a:pPr>
              <a:defRPr sz="3000">
                <a:solidFill>
                  <a:srgbClr val="FFFFFF"/>
                </a:solidFill>
              </a:defRPr>
            </a:pPr>
            <a:endParaRPr dirty="0"/>
          </a:p>
        </p:txBody>
      </p:sp>
      <p:sp>
        <p:nvSpPr>
          <p:cNvPr id="22" name="TextBox 21">
            <a:extLst>
              <a:ext uri="{FF2B5EF4-FFF2-40B4-BE49-F238E27FC236}">
                <a16:creationId xmlns:a16="http://schemas.microsoft.com/office/drawing/2014/main" id="{E586B8C1-EFE4-44B5-833A-AE39ECD69F0B}"/>
              </a:ext>
            </a:extLst>
          </p:cNvPr>
          <p:cNvSpPr txBox="1"/>
          <p:nvPr/>
        </p:nvSpPr>
        <p:spPr>
          <a:xfrm>
            <a:off x="144945" y="2899511"/>
            <a:ext cx="4043499" cy="2308324"/>
          </a:xfrm>
          <a:prstGeom prst="rect">
            <a:avLst/>
          </a:prstGeom>
          <a:noFill/>
        </p:spPr>
        <p:txBody>
          <a:bodyPr wrap="square" rtlCol="0">
            <a:spAutoFit/>
          </a:bodyPr>
          <a:lstStyle/>
          <a:p>
            <a:pPr algn="l"/>
            <a:r>
              <a:rPr lang="en-US" sz="1600" dirty="0">
                <a:latin typeface="Helvetica Light"/>
              </a:rPr>
              <a:t>We headed back up to the Central Coast to </a:t>
            </a:r>
            <a:r>
              <a:rPr lang="en-US" sz="1600" dirty="0" err="1">
                <a:latin typeface="Helvetica Light"/>
              </a:rPr>
              <a:t>Toukley</a:t>
            </a:r>
            <a:r>
              <a:rPr lang="en-US" sz="1600" dirty="0">
                <a:latin typeface="Helvetica Light"/>
              </a:rPr>
              <a:t> for a fantastic summer camp, we did some fantastic activities which included surfing, paddleboarding, kayaking and the flying fox which everyone really enjoyed, oh and not to forget to mention the create building challenge breaking our own record of 27 creates with a whopping 30 crates, what an incredible effort by all involved.</a:t>
            </a:r>
          </a:p>
        </p:txBody>
      </p:sp>
      <p:sp>
        <p:nvSpPr>
          <p:cNvPr id="23" name="Shape 162">
            <a:extLst>
              <a:ext uri="{FF2B5EF4-FFF2-40B4-BE49-F238E27FC236}">
                <a16:creationId xmlns:a16="http://schemas.microsoft.com/office/drawing/2014/main" id="{5B9F04BC-B48A-453F-BF29-C5C67F8D01BC}"/>
              </a:ext>
            </a:extLst>
          </p:cNvPr>
          <p:cNvSpPr/>
          <p:nvPr/>
        </p:nvSpPr>
        <p:spPr>
          <a:xfrm>
            <a:off x="59479" y="2425701"/>
            <a:ext cx="4154801" cy="454134"/>
          </a:xfrm>
          <a:prstGeom prst="rect">
            <a:avLst/>
          </a:prstGeom>
          <a:ln w="3175">
            <a:miter lim="400000"/>
          </a:ln>
          <a:extLst>
            <a:ext uri="{C572A759-6A51-4108-AA02-DFA0A04FC94B}">
              <ma14:wrappingTextBoxFlag xmlns:ma14="http://schemas.microsoft.com/office/mac/drawingml/2011/main" xmlns="" val="1"/>
            </a:ext>
          </a:extLst>
        </p:spPr>
        <p:txBody>
          <a:bodyPr wrap="square" lIns="35895" tIns="35895" rIns="35895" bIns="35895" anchor="t">
            <a:spAutoFit/>
          </a:bodyPr>
          <a:lstStyle>
            <a:lvl1pPr algn="l">
              <a:lnSpc>
                <a:spcPct val="80000"/>
              </a:lnSpc>
              <a:defRPr sz="5800" b="1">
                <a:solidFill>
                  <a:srgbClr val="FFFFFF"/>
                </a:solidFill>
                <a:latin typeface="Helvetica"/>
                <a:ea typeface="Helvetica"/>
                <a:cs typeface="Helvetica"/>
                <a:sym typeface="Helvetica"/>
              </a:defRPr>
            </a:lvl1pPr>
          </a:lstStyle>
          <a:p>
            <a:pPr algn="ctr"/>
            <a:r>
              <a:rPr lang="en-US" sz="3100" dirty="0">
                <a:solidFill>
                  <a:srgbClr val="0A2538"/>
                </a:solidFill>
              </a:rPr>
              <a:t>Summer Camp 2022</a:t>
            </a:r>
          </a:p>
        </p:txBody>
      </p:sp>
      <p:pic>
        <p:nvPicPr>
          <p:cNvPr id="10" name="Picture 9">
            <a:extLst>
              <a:ext uri="{FF2B5EF4-FFF2-40B4-BE49-F238E27FC236}">
                <a16:creationId xmlns:a16="http://schemas.microsoft.com/office/drawing/2014/main" id="{4198B514-3DF3-E58C-DFE2-CCF0D944995F}"/>
              </a:ext>
            </a:extLst>
          </p:cNvPr>
          <p:cNvPicPr>
            <a:picLocks noChangeAspect="1"/>
          </p:cNvPicPr>
          <p:nvPr/>
        </p:nvPicPr>
        <p:blipFill>
          <a:blip r:embed="rId5"/>
          <a:stretch>
            <a:fillRect/>
          </a:stretch>
        </p:blipFill>
        <p:spPr>
          <a:xfrm>
            <a:off x="4268046" y="2247708"/>
            <a:ext cx="5370557" cy="4351376"/>
          </a:xfrm>
          <a:prstGeom prst="rect">
            <a:avLst/>
          </a:prstGeom>
        </p:spPr>
      </p:pic>
      <p:pic>
        <p:nvPicPr>
          <p:cNvPr id="31" name="Picture 30" descr="A picture containing tree, outdoor&#10;&#10;Description automatically generated">
            <a:extLst>
              <a:ext uri="{FF2B5EF4-FFF2-40B4-BE49-F238E27FC236}">
                <a16:creationId xmlns:a16="http://schemas.microsoft.com/office/drawing/2014/main" id="{2D3BAE5A-F7EC-CECF-597C-DD0CE42A01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202363" y="7422442"/>
            <a:ext cx="6162898" cy="4709582"/>
          </a:xfrm>
          <a:prstGeom prst="rect">
            <a:avLst/>
          </a:prstGeom>
        </p:spPr>
      </p:pic>
      <p:pic>
        <p:nvPicPr>
          <p:cNvPr id="37" name="Picture 36">
            <a:extLst>
              <a:ext uri="{FF2B5EF4-FFF2-40B4-BE49-F238E27FC236}">
                <a16:creationId xmlns:a16="http://schemas.microsoft.com/office/drawing/2014/main" id="{5608BB6F-B358-953D-EB81-5D636BEA8B62}"/>
              </a:ext>
            </a:extLst>
          </p:cNvPr>
          <p:cNvPicPr>
            <a:picLocks noChangeAspect="1"/>
          </p:cNvPicPr>
          <p:nvPr/>
        </p:nvPicPr>
        <p:blipFill>
          <a:blip r:embed="rId7"/>
          <a:stretch>
            <a:fillRect/>
          </a:stretch>
        </p:blipFill>
        <p:spPr>
          <a:xfrm>
            <a:off x="113245" y="6695784"/>
            <a:ext cx="4654945" cy="3981290"/>
          </a:xfrm>
          <a:prstGeom prst="rect">
            <a:avLst/>
          </a:prstGeom>
        </p:spPr>
      </p:pic>
      <p:sp>
        <p:nvSpPr>
          <p:cNvPr id="40" name="TextBox 39">
            <a:extLst>
              <a:ext uri="{FF2B5EF4-FFF2-40B4-BE49-F238E27FC236}">
                <a16:creationId xmlns:a16="http://schemas.microsoft.com/office/drawing/2014/main" id="{BC93E12F-09C7-44DA-9DBC-F989F9673A6A}"/>
              </a:ext>
            </a:extLst>
          </p:cNvPr>
          <p:cNvSpPr txBox="1"/>
          <p:nvPr/>
        </p:nvSpPr>
        <p:spPr>
          <a:xfrm>
            <a:off x="158901" y="5193875"/>
            <a:ext cx="3726253" cy="1261884"/>
          </a:xfrm>
          <a:prstGeom prst="rect">
            <a:avLst/>
          </a:prstGeom>
          <a:noFill/>
        </p:spPr>
        <p:txBody>
          <a:bodyPr wrap="square" rtlCol="0">
            <a:spAutoFit/>
          </a:bodyPr>
          <a:lstStyle/>
          <a:p>
            <a:r>
              <a:rPr lang="en-AU" sz="2800" dirty="0">
                <a:solidFill>
                  <a:srgbClr val="00B050"/>
                </a:solidFill>
              </a:rPr>
              <a:t>SAVE THE DATE</a:t>
            </a:r>
          </a:p>
          <a:p>
            <a:r>
              <a:rPr lang="en-AU" sz="1600" dirty="0">
                <a:latin typeface="Helvetica Light"/>
              </a:rPr>
              <a:t>I am pleased to announce Summer Camp 2023 has been confirmed for November 10-12 in Toukley NSW</a:t>
            </a:r>
          </a:p>
        </p:txBody>
      </p:sp>
      <p:pic>
        <p:nvPicPr>
          <p:cNvPr id="8" name="Picture 7">
            <a:extLst>
              <a:ext uri="{FF2B5EF4-FFF2-40B4-BE49-F238E27FC236}">
                <a16:creationId xmlns:a16="http://schemas.microsoft.com/office/drawing/2014/main" id="{7E115875-413B-730D-3892-87D29351DB3D}"/>
              </a:ext>
            </a:extLst>
          </p:cNvPr>
          <p:cNvPicPr>
            <a:picLocks noChangeAspect="1"/>
          </p:cNvPicPr>
          <p:nvPr/>
        </p:nvPicPr>
        <p:blipFill>
          <a:blip r:embed="rId8"/>
          <a:stretch>
            <a:fillRect/>
          </a:stretch>
        </p:blipFill>
        <p:spPr>
          <a:xfrm>
            <a:off x="270594" y="10967141"/>
            <a:ext cx="1745144" cy="1741113"/>
          </a:xfrm>
          <a:prstGeom prst="rect">
            <a:avLst/>
          </a:prstGeom>
        </p:spPr>
      </p:pic>
    </p:spTree>
    <p:extLst>
      <p:ext uri="{BB962C8B-B14F-4D97-AF65-F5344CB8AC3E}">
        <p14:creationId xmlns:p14="http://schemas.microsoft.com/office/powerpoint/2010/main" val="250536568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DCC44280-1EA1-47F2-9DD6-A5880E22C600}"/>
              </a:ext>
            </a:extLst>
          </p:cNvPr>
          <p:cNvSpPr/>
          <p:nvPr/>
        </p:nvSpPr>
        <p:spPr>
          <a:xfrm>
            <a:off x="187325" y="3556000"/>
            <a:ext cx="2541588" cy="9277350"/>
          </a:xfrm>
          <a:prstGeom prst="rect">
            <a:avLst/>
          </a:prstGeom>
          <a:solidFill>
            <a:srgbClr val="1E719C"/>
          </a:soli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anchor="ctr"/>
          <a:lstStyle/>
          <a:p>
            <a:pPr marL="0" marR="0" lvl="0" indent="0" algn="ctr" defTabSz="778933" rtl="0" eaLnBrk="1" fontAlgn="auto" latinLnBrk="0" hangingPunct="0">
              <a:lnSpc>
                <a:spcPct val="100000"/>
              </a:lnSpc>
              <a:spcBef>
                <a:spcPts val="0"/>
              </a:spcBef>
              <a:spcAft>
                <a:spcPts val="0"/>
              </a:spcAft>
              <a:buClrTx/>
              <a:buSzTx/>
              <a:buFontTx/>
              <a:buNone/>
              <a:tabLst/>
              <a:defRPr/>
            </a:pPr>
            <a:endParaRPr kumimoji="0" lang="en-US" sz="4600" b="0" i="0" u="none" strike="noStrike" kern="0" cap="none" spc="0" normalizeH="0" baseline="0" noProof="0" dirty="0">
              <a:ln>
                <a:noFill/>
              </a:ln>
              <a:solidFill>
                <a:srgbClr val="FFFFFF"/>
              </a:solidFill>
              <a:effectLst/>
              <a:uLnTx/>
              <a:uFillTx/>
              <a:latin typeface="Helvetica Light"/>
              <a:sym typeface="Helvetica Light"/>
            </a:endParaRPr>
          </a:p>
        </p:txBody>
      </p:sp>
      <p:sp>
        <p:nvSpPr>
          <p:cNvPr id="4099" name="Shape 153">
            <a:extLst>
              <a:ext uri="{FF2B5EF4-FFF2-40B4-BE49-F238E27FC236}">
                <a16:creationId xmlns:a16="http://schemas.microsoft.com/office/drawing/2014/main" id="{733973EF-F6E9-4D02-95B5-57DE0E24A8A6}"/>
              </a:ext>
            </a:extLst>
          </p:cNvPr>
          <p:cNvSpPr>
            <a:spLocks noChangeArrowheads="1"/>
          </p:cNvSpPr>
          <p:nvPr/>
        </p:nvSpPr>
        <p:spPr bwMode="auto">
          <a:xfrm>
            <a:off x="161925" y="171450"/>
            <a:ext cx="9391650" cy="1344613"/>
          </a:xfrm>
          <a:prstGeom prst="rect">
            <a:avLst/>
          </a:prstGeom>
          <a:solidFill>
            <a:srgbClr val="0A2538"/>
          </a:solidFill>
          <a:ln>
            <a:noFill/>
          </a:ln>
          <a:extLst>
            <a:ext uri="{91240B29-F687-4F45-9708-019B960494DF}">
              <a14:hiddenLine xmlns:a14="http://schemas.microsoft.com/office/drawing/2010/main" w="3175">
                <a:solidFill>
                  <a:srgbClr val="000000"/>
                </a:solidFill>
                <a:miter lim="400000"/>
                <a:headEnd/>
                <a:tailEnd/>
              </a14:hiddenLine>
            </a:ext>
          </a:extLst>
        </p:spPr>
        <p:txBody>
          <a:bodyPr lIns="45815" tIns="45815" rIns="45815" bIns="45815" anchor="ctr"/>
          <a:lstStyle>
            <a:lvl1pPr>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ctr" defTabSz="777875" rtl="0" eaLnBrk="1" fontAlgn="base" latinLnBrk="0" hangingPunct="0">
              <a:lnSpc>
                <a:spcPct val="1000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FFFFFF"/>
              </a:solidFill>
              <a:effectLst/>
              <a:uLnTx/>
              <a:uFillTx/>
              <a:latin typeface="Helvetica Light" pitchFamily="2" charset="0"/>
              <a:ea typeface="MS PGothic" panose="020B0600070205080204" pitchFamily="34" charset="-128"/>
              <a:sym typeface="Helvetica Light" pitchFamily="2" charset="0"/>
            </a:endParaRPr>
          </a:p>
        </p:txBody>
      </p:sp>
      <p:sp>
        <p:nvSpPr>
          <p:cNvPr id="2" name="object 2">
            <a:extLst>
              <a:ext uri="{FF2B5EF4-FFF2-40B4-BE49-F238E27FC236}">
                <a16:creationId xmlns:a16="http://schemas.microsoft.com/office/drawing/2014/main" id="{4300B30B-431E-42F7-8298-152E82B332F5}"/>
              </a:ext>
            </a:extLst>
          </p:cNvPr>
          <p:cNvSpPr txBox="1"/>
          <p:nvPr/>
        </p:nvSpPr>
        <p:spPr>
          <a:xfrm>
            <a:off x="1636713" y="767658"/>
            <a:ext cx="8194675" cy="1106487"/>
          </a:xfrm>
          <a:prstGeom prst="rect">
            <a:avLst/>
          </a:prstGeom>
        </p:spPr>
        <p:txBody>
          <a:bodyPr lIns="0" tIns="0" rIns="0" bIns="0"/>
          <a:lstStyle/>
          <a:p>
            <a:pPr marL="16209" marR="0" lvl="0" indent="0" algn="l" defTabSz="778933" rtl="0" eaLnBrk="1" fontAlgn="auto" latinLnBrk="0" hangingPunct="0">
              <a:lnSpc>
                <a:spcPct val="100000"/>
              </a:lnSpc>
              <a:spcBef>
                <a:spcPts val="0"/>
              </a:spcBef>
              <a:spcAft>
                <a:spcPts val="0"/>
              </a:spcAft>
              <a:buClrTx/>
              <a:buSzTx/>
              <a:buFontTx/>
              <a:buNone/>
              <a:tabLst/>
              <a:defRPr/>
            </a:pPr>
            <a:r>
              <a:rPr lang="en-AU" sz="4200" dirty="0">
                <a:solidFill>
                  <a:srgbClr val="FFFFFF"/>
                </a:solidFill>
                <a:latin typeface="Helvetica Light"/>
                <a:cs typeface="Helvetica" pitchFamily="34" charset="0"/>
              </a:rPr>
              <a:t>Family Weekend Retreat</a:t>
            </a:r>
            <a:endParaRPr kumimoji="0" lang="en-US" sz="4200" b="0" i="0" u="none" strike="noStrike" kern="0" cap="none" spc="0" normalizeH="0" baseline="0" noProof="0" dirty="0">
              <a:ln>
                <a:noFill/>
              </a:ln>
              <a:solidFill>
                <a:srgbClr val="FFFFFF"/>
              </a:solidFill>
              <a:effectLst/>
              <a:uLnTx/>
              <a:uFillTx/>
              <a:latin typeface="Helvetica Light"/>
              <a:ea typeface="+mn-ea"/>
              <a:cs typeface="Helvetica" pitchFamily="34" charset="0"/>
              <a:sym typeface="Helvetica Light"/>
            </a:endParaRPr>
          </a:p>
        </p:txBody>
      </p:sp>
      <p:sp>
        <p:nvSpPr>
          <p:cNvPr id="4101" name="object 3">
            <a:extLst>
              <a:ext uri="{FF2B5EF4-FFF2-40B4-BE49-F238E27FC236}">
                <a16:creationId xmlns:a16="http://schemas.microsoft.com/office/drawing/2014/main" id="{CDF7132E-417B-4016-ACEA-2425090CA89A}"/>
              </a:ext>
            </a:extLst>
          </p:cNvPr>
          <p:cNvSpPr txBox="1">
            <a:spLocks noChangeArrowheads="1"/>
          </p:cNvSpPr>
          <p:nvPr/>
        </p:nvSpPr>
        <p:spPr bwMode="auto">
          <a:xfrm>
            <a:off x="5472113" y="327025"/>
            <a:ext cx="2682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15875" marR="0" lvl="0" indent="0" algn="l" defTabSz="777875" rtl="0" eaLnBrk="1"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uLnTx/>
              <a:uFillTx/>
              <a:latin typeface="Helvetica Light" pitchFamily="2" charset="0"/>
              <a:ea typeface="MS PGothic" panose="020B0600070205080204" pitchFamily="34" charset="-128"/>
              <a:sym typeface="Helvetica Light" pitchFamily="2" charset="0"/>
            </a:endParaRPr>
          </a:p>
        </p:txBody>
      </p:sp>
      <p:sp>
        <p:nvSpPr>
          <p:cNvPr id="4102" name="object 4">
            <a:extLst>
              <a:ext uri="{FF2B5EF4-FFF2-40B4-BE49-F238E27FC236}">
                <a16:creationId xmlns:a16="http://schemas.microsoft.com/office/drawing/2014/main" id="{45A5541D-9EC9-49C0-A6BC-52476921BD7F}"/>
              </a:ext>
            </a:extLst>
          </p:cNvPr>
          <p:cNvSpPr txBox="1">
            <a:spLocks noChangeArrowheads="1"/>
          </p:cNvSpPr>
          <p:nvPr/>
        </p:nvSpPr>
        <p:spPr bwMode="auto">
          <a:xfrm>
            <a:off x="2922588" y="1678377"/>
            <a:ext cx="66309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l">
              <a:buNone/>
            </a:pP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The </a:t>
            </a:r>
            <a:r>
              <a:rPr kumimoji="0" lang="en-US" altLang="en-US" sz="13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Burns Support Foundation </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invites you to the 2023 Win</a:t>
            </a:r>
            <a:r>
              <a:rPr lang="en-US" altLang="en-US" sz="1300" kern="1200" dirty="0" err="1">
                <a:latin typeface="Helvetica" panose="020B0604020202020204" pitchFamily="34" charset="0"/>
              </a:rPr>
              <a:t>ter</a:t>
            </a:r>
            <a:r>
              <a:rPr lang="en-US" altLang="en-US" sz="1300" kern="1200" dirty="0">
                <a:latin typeface="Helvetica" panose="020B0604020202020204" pitchFamily="34" charset="0"/>
              </a:rPr>
              <a:t> </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Family Weekend Retreat</a:t>
            </a:r>
            <a:r>
              <a:rPr lang="en-US" altLang="en-US" sz="1300" kern="1200" dirty="0">
                <a:latin typeface="Helvetica" panose="020B0604020202020204" pitchFamily="34" charset="0"/>
              </a:rPr>
              <a:t> </a:t>
            </a:r>
            <a:r>
              <a:rPr lang="en-AU" sz="1300" kern="1200" dirty="0">
                <a:latin typeface="Helvetica" panose="020B0604020202020204" pitchFamily="34" charset="0"/>
              </a:rPr>
              <a:t>for survivors and their family. </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We have fun and exciting activities on offer, or you may choose quiet relaxation and contemplation. Whatever your preference we guarantee that you will meet some wonderful folk and possibly make some special friends. We aim for an accepting and caring environment. </a:t>
            </a: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p:txBody>
      </p:sp>
      <p:sp>
        <p:nvSpPr>
          <p:cNvPr id="4103" name="object 5">
            <a:extLst>
              <a:ext uri="{FF2B5EF4-FFF2-40B4-BE49-F238E27FC236}">
                <a16:creationId xmlns:a16="http://schemas.microsoft.com/office/drawing/2014/main" id="{25303566-07EE-4E3B-B162-E59211922FF2}"/>
              </a:ext>
            </a:extLst>
          </p:cNvPr>
          <p:cNvSpPr txBox="1">
            <a:spLocks noChangeArrowheads="1"/>
          </p:cNvSpPr>
          <p:nvPr/>
        </p:nvSpPr>
        <p:spPr bwMode="auto">
          <a:xfrm>
            <a:off x="3011488" y="4098478"/>
            <a:ext cx="6630987"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15875" marR="0" lvl="0" indent="0" algn="l" defTabSz="777875" rtl="0" eaLnBrk="1" fontAlgn="base" latinLnBrk="0" hangingPunct="0">
              <a:lnSpc>
                <a:spcPct val="100000"/>
              </a:lnSpc>
              <a:spcBef>
                <a:spcPct val="0"/>
              </a:spcBef>
              <a:spcAft>
                <a:spcPct val="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CAMP QUERIES:  </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0438 906 617 or  </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hlinkClick r:id="rId3"/>
              </a:rPr>
              <a:t>i</a:t>
            </a:r>
            <a:r>
              <a:rPr kumimoji="0" lang="en-US" altLang="en-US" sz="1300" b="0" i="0" u="sng"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hlinkClick r:id="rId3"/>
              </a:rPr>
              <a:t>nfo@burnssupportfoundation.org.au</a:t>
            </a:r>
            <a:endPar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p:txBody>
      </p:sp>
      <p:sp>
        <p:nvSpPr>
          <p:cNvPr id="4104" name="object 6">
            <a:extLst>
              <a:ext uri="{FF2B5EF4-FFF2-40B4-BE49-F238E27FC236}">
                <a16:creationId xmlns:a16="http://schemas.microsoft.com/office/drawing/2014/main" id="{CD1C9D11-8CE5-4898-9124-6CA9A1DE5533}"/>
              </a:ext>
            </a:extLst>
          </p:cNvPr>
          <p:cNvSpPr txBox="1">
            <a:spLocks noChangeArrowheads="1"/>
          </p:cNvSpPr>
          <p:nvPr/>
        </p:nvSpPr>
        <p:spPr bwMode="auto">
          <a:xfrm>
            <a:off x="2967015" y="4374926"/>
            <a:ext cx="66214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15875" marR="0" lvl="0" indent="0" algn="just" defTabSz="777875" rtl="0" eaLnBrk="1" fontAlgn="base" latinLnBrk="0" hangingPunct="0">
              <a:lnSpc>
                <a:spcPct val="110000"/>
              </a:lnSpc>
              <a:spcBef>
                <a:spcPct val="0"/>
              </a:spcBef>
              <a:spcAft>
                <a:spcPts val="400"/>
              </a:spcAft>
              <a:buClrTx/>
              <a:buSzTx/>
              <a:buFontTx/>
              <a:buNone/>
              <a:tabLst/>
              <a:defRPr/>
            </a:pPr>
            <a:r>
              <a:rPr kumimoji="0" lang="en-US" altLang="en-US" sz="13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SECURING YOUR PLACE: </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Please complete the form below with the names and age of each family member. Please specify who is the Burn survivor and a contact phone number to reach you on. An Information Pack will be sent upon receipt so get in early and pay your deposit, so you don't miss out on this weekend of fun.</a:t>
            </a:r>
            <a:b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 Places are limited so it’s a first in best dressed policy</a:t>
            </a:r>
          </a:p>
        </p:txBody>
      </p:sp>
      <p:sp>
        <p:nvSpPr>
          <p:cNvPr id="4105" name="object 28">
            <a:extLst>
              <a:ext uri="{FF2B5EF4-FFF2-40B4-BE49-F238E27FC236}">
                <a16:creationId xmlns:a16="http://schemas.microsoft.com/office/drawing/2014/main" id="{90A39BD3-7C6B-4733-A06E-2CB7DF364BD6}"/>
              </a:ext>
            </a:extLst>
          </p:cNvPr>
          <p:cNvSpPr txBox="1">
            <a:spLocks noChangeArrowheads="1"/>
          </p:cNvSpPr>
          <p:nvPr/>
        </p:nvSpPr>
        <p:spPr bwMode="auto">
          <a:xfrm>
            <a:off x="236538" y="4605152"/>
            <a:ext cx="16224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15875" marR="0" lvl="0" indent="0" algn="r" defTabSz="777875" rtl="0" eaLnBrk="1" fontAlgn="base" latinLnBrk="0" hangingPunct="0">
              <a:lnSpc>
                <a:spcPct val="100000"/>
              </a:lnSpc>
              <a:spcBef>
                <a:spcPct val="0"/>
              </a:spcBef>
              <a:spcAft>
                <a:spcPts val="400"/>
              </a:spcAft>
              <a:buClrTx/>
              <a:buSzTx/>
              <a:buFontTx/>
              <a:buNone/>
              <a:tabLst/>
              <a:defRPr/>
            </a:pPr>
            <a:r>
              <a:rPr kumimoji="0" lang="en-US" altLang="en-US" sz="13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Adult:     </a:t>
            </a: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13yrs &amp; up:</a:t>
            </a:r>
          </a:p>
          <a:p>
            <a:pPr marL="15875" marR="0" lvl="0" indent="0" algn="r" defTabSz="777875" rtl="0" eaLnBrk="1" fontAlgn="base" latinLnBrk="0" hangingPunct="0">
              <a:lnSpc>
                <a:spcPct val="100000"/>
              </a:lnSpc>
              <a:spcBef>
                <a:spcPct val="0"/>
              </a:spcBef>
              <a:spcAft>
                <a:spcPts val="400"/>
              </a:spcAft>
              <a:buClrTx/>
              <a:buSzTx/>
              <a:buFontTx/>
              <a:buNone/>
              <a:tabLst/>
              <a:defRPr/>
            </a:pPr>
            <a:r>
              <a:rPr kumimoji="0" lang="en-US" altLang="en-US" sz="13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Child: </a:t>
            </a: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 8yrs – 12yrs:</a:t>
            </a:r>
          </a:p>
          <a:p>
            <a:pPr marL="15875" marR="0" lvl="0" indent="0" algn="r" defTabSz="777875" rtl="0" eaLnBrk="1" fontAlgn="base" latinLnBrk="0" hangingPunct="0">
              <a:lnSpc>
                <a:spcPct val="100000"/>
              </a:lnSpc>
              <a:spcBef>
                <a:spcPct val="0"/>
              </a:spcBef>
              <a:spcAft>
                <a:spcPts val="400"/>
              </a:spcAft>
              <a:buClrTx/>
              <a:buSzTx/>
              <a:buFontTx/>
              <a:buNone/>
              <a:tabLst/>
              <a:defRPr/>
            </a:pP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               4yrs – 7yrs:</a:t>
            </a:r>
          </a:p>
          <a:p>
            <a:pPr marL="15875" marR="0" lvl="0" indent="0" algn="r" defTabSz="777875" rtl="0" eaLnBrk="1" fontAlgn="base" latinLnBrk="0" hangingPunct="0">
              <a:lnSpc>
                <a:spcPct val="100000"/>
              </a:lnSpc>
              <a:spcBef>
                <a:spcPct val="0"/>
              </a:spcBef>
              <a:spcAft>
                <a:spcPts val="400"/>
              </a:spcAft>
              <a:buClrTx/>
              <a:buSzTx/>
              <a:buFontTx/>
              <a:buNone/>
              <a:tabLst/>
              <a:defRPr/>
            </a:pP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            3yrs &amp; under:</a:t>
            </a:r>
          </a:p>
        </p:txBody>
      </p:sp>
      <p:sp>
        <p:nvSpPr>
          <p:cNvPr id="29" name="object 29">
            <a:extLst>
              <a:ext uri="{FF2B5EF4-FFF2-40B4-BE49-F238E27FC236}">
                <a16:creationId xmlns:a16="http://schemas.microsoft.com/office/drawing/2014/main" id="{D4E964E2-623E-4153-A747-7842CE8C4107}"/>
              </a:ext>
            </a:extLst>
          </p:cNvPr>
          <p:cNvSpPr txBox="1"/>
          <p:nvPr/>
        </p:nvSpPr>
        <p:spPr>
          <a:xfrm>
            <a:off x="2018506" y="4622793"/>
            <a:ext cx="544513" cy="927100"/>
          </a:xfrm>
          <a:prstGeom prst="rect">
            <a:avLst/>
          </a:prstGeom>
        </p:spPr>
        <p:txBody>
          <a:bodyPr lIns="0" tIns="0" rIns="0" bIns="0"/>
          <a:lstStyle/>
          <a:p>
            <a:pPr marL="0" marR="0" lvl="0" indent="0" algn="l" defTabSz="778933" rtl="0" eaLnBrk="1" fontAlgn="auto" latinLnBrk="0" hangingPunct="0">
              <a:lnSpc>
                <a:spcPct val="100000"/>
              </a:lnSpc>
              <a:spcBef>
                <a:spcPts val="0"/>
              </a:spcBef>
              <a:spcAft>
                <a:spcPts val="400"/>
              </a:spcAft>
              <a:buClrTx/>
              <a:buSzTx/>
              <a:buFontTx/>
              <a:buNone/>
              <a:tabLst/>
              <a:defRPr/>
            </a:pP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9</a:t>
            </a:r>
            <a:r>
              <a:rPr lang="en-US" sz="1300" spc="-13" dirty="0">
                <a:solidFill>
                  <a:srgbClr val="FFFFFF"/>
                </a:solidFill>
                <a:latin typeface="Helvetica" panose="020B0604020202020204" pitchFamily="34" charset="0"/>
                <a:cs typeface="Helvetica" panose="020B0604020202020204" pitchFamily="34" charset="0"/>
              </a:rPr>
              <a:t>0</a:t>
            </a:r>
            <a:endPar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0" marR="0" lvl="0" indent="0" algn="l" defTabSz="778933" rtl="0" eaLnBrk="1" fontAlgn="auto" latinLnBrk="0" hangingPunct="0">
              <a:lnSpc>
                <a:spcPct val="100000"/>
              </a:lnSpc>
              <a:spcBef>
                <a:spcPts val="0"/>
              </a:spcBef>
              <a:spcAft>
                <a:spcPts val="400"/>
              </a:spcAft>
              <a:buClrTx/>
              <a:buSzTx/>
              <a:buFontTx/>
              <a:buNone/>
              <a:tabLst/>
              <a:defRPr/>
            </a:pP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7</a:t>
            </a:r>
            <a:r>
              <a:rPr lang="en-US" sz="1300" spc="-13" dirty="0">
                <a:solidFill>
                  <a:srgbClr val="FFFFFF"/>
                </a:solidFill>
                <a:latin typeface="Helvetica" panose="020B0604020202020204" pitchFamily="34" charset="0"/>
                <a:cs typeface="Helvetica" panose="020B0604020202020204" pitchFamily="34" charset="0"/>
              </a:rPr>
              <a:t>0</a:t>
            </a:r>
            <a:endParaRPr kumimoji="0" lang="en-US"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0" marR="0" lvl="0" indent="0" algn="l" defTabSz="778933" rtl="0" eaLnBrk="1" fontAlgn="auto" latinLnBrk="0" hangingPunct="0">
              <a:lnSpc>
                <a:spcPct val="100000"/>
              </a:lnSpc>
              <a:spcBef>
                <a:spcPts val="0"/>
              </a:spcBef>
              <a:spcAft>
                <a:spcPts val="400"/>
              </a:spcAft>
              <a:buClrTx/>
              <a:buSzTx/>
              <a:buFontTx/>
              <a:buNone/>
              <a:tabLst/>
              <a:defRPr/>
            </a:pP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5</a:t>
            </a:r>
            <a:r>
              <a:rPr lang="en-US" sz="1300" spc="-13" dirty="0">
                <a:solidFill>
                  <a:srgbClr val="FFFFFF"/>
                </a:solidFill>
                <a:latin typeface="Helvetica" panose="020B0604020202020204" pitchFamily="34" charset="0"/>
                <a:cs typeface="Helvetica" panose="020B0604020202020204" pitchFamily="34" charset="0"/>
              </a:rPr>
              <a:t>0</a:t>
            </a:r>
            <a:endParaRPr kumimoji="0" lang="en-US"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0" marR="0" lvl="0" indent="0" algn="l" defTabSz="778933" rtl="0" eaLnBrk="1" fontAlgn="auto" latinLnBrk="0" hangingPunct="0">
              <a:lnSpc>
                <a:spcPct val="100000"/>
              </a:lnSpc>
              <a:spcBef>
                <a:spcPts val="0"/>
              </a:spcBef>
              <a:spcAft>
                <a:spcPts val="400"/>
              </a:spcAft>
              <a:buClrTx/>
              <a:buSzTx/>
              <a:buFontTx/>
              <a:buNone/>
              <a:tabLst/>
              <a:defRPr/>
            </a:pP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F</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ree</a:t>
            </a:r>
            <a:endParaRPr kumimoji="0" lang="en-US"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16209" marR="0" lvl="0" indent="0" algn="ctr" defTabSz="778933" rtl="0" eaLnBrk="1" fontAlgn="auto" latinLnBrk="0" hangingPunct="0">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45" name="object 45">
            <a:extLst>
              <a:ext uri="{FF2B5EF4-FFF2-40B4-BE49-F238E27FC236}">
                <a16:creationId xmlns:a16="http://schemas.microsoft.com/office/drawing/2014/main" id="{111E7CCA-AB47-4B1F-A725-FC6823EA193E}"/>
              </a:ext>
            </a:extLst>
          </p:cNvPr>
          <p:cNvSpPr txBox="1"/>
          <p:nvPr/>
        </p:nvSpPr>
        <p:spPr>
          <a:xfrm>
            <a:off x="6350" y="5984875"/>
            <a:ext cx="1630363" cy="460375"/>
          </a:xfrm>
          <a:prstGeom prst="rect">
            <a:avLst/>
          </a:prstGeom>
        </p:spPr>
        <p:txBody>
          <a:bodyPr lIns="0" tIns="0" rIns="0" bIns="0"/>
          <a:lstStyle/>
          <a:p>
            <a:pPr marL="0" marR="0" lvl="0" indent="0" algn="r" defTabSz="778933" rtl="0" eaLnBrk="1" fontAlgn="auto" latinLnBrk="0" hangingPunct="0">
              <a:lnSpc>
                <a:spcPct val="100000"/>
              </a:lnSpc>
              <a:spcBef>
                <a:spcPts val="400"/>
              </a:spcBef>
              <a:spcAft>
                <a:spcPts val="0"/>
              </a:spcAft>
              <a:buClrTx/>
              <a:buSzTx/>
              <a:buFontTx/>
              <a:buNone/>
              <a:tabLst/>
              <a:defRPr/>
            </a:pP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1</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2yrs &amp; </a:t>
            </a: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ver:</a:t>
            </a:r>
            <a:endPar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0" marR="0" lvl="0" indent="0" algn="r" defTabSz="778933" rtl="0" eaLnBrk="1" fontAlgn="auto" latinLnBrk="0" hangingPunct="0">
              <a:lnSpc>
                <a:spcPct val="100000"/>
              </a:lnSpc>
              <a:spcBef>
                <a:spcPts val="400"/>
              </a:spcBef>
              <a:spcAft>
                <a:spcPts val="0"/>
              </a:spcAft>
              <a:buClrTx/>
              <a:buSzTx/>
              <a:buFontTx/>
              <a:buNone/>
              <a:tabLst/>
              <a:defRPr/>
            </a:pP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4</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to</a:t>
            </a: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1</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2yr</a:t>
            </a: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s</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endPar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46" name="object 46">
            <a:extLst>
              <a:ext uri="{FF2B5EF4-FFF2-40B4-BE49-F238E27FC236}">
                <a16:creationId xmlns:a16="http://schemas.microsoft.com/office/drawing/2014/main" id="{49B7BFB9-D276-4C98-9F90-FD8C521E9827}"/>
              </a:ext>
            </a:extLst>
          </p:cNvPr>
          <p:cNvSpPr txBox="1"/>
          <p:nvPr/>
        </p:nvSpPr>
        <p:spPr>
          <a:xfrm>
            <a:off x="2062163" y="5984875"/>
            <a:ext cx="457200" cy="460375"/>
          </a:xfrm>
          <a:prstGeom prst="rect">
            <a:avLst/>
          </a:prstGeom>
        </p:spPr>
        <p:txBody>
          <a:bodyPr lIns="0" tIns="0" rIns="0" bIns="0"/>
          <a:lstStyle/>
          <a:p>
            <a:pPr marL="0" marR="0" lvl="0" indent="0" algn="l" defTabSz="778933" rtl="0" eaLnBrk="1" fontAlgn="auto" latinLnBrk="0" hangingPunct="0">
              <a:lnSpc>
                <a:spcPct val="100000"/>
              </a:lnSpc>
              <a:spcBef>
                <a:spcPts val="400"/>
              </a:spcBef>
              <a:spcAft>
                <a:spcPts val="0"/>
              </a:spcAft>
              <a:buClrTx/>
              <a:buSzTx/>
              <a:buFontTx/>
              <a:buNone/>
              <a:tabLst/>
              <a:defRPr/>
            </a:pP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a:t>
            </a: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10</a:t>
            </a:r>
          </a:p>
          <a:p>
            <a:pPr marL="0" marR="0" lvl="0" indent="0" algn="l" defTabSz="778933" rtl="0" eaLnBrk="1" fontAlgn="auto" latinLnBrk="0" hangingPunct="0">
              <a:lnSpc>
                <a:spcPct val="100000"/>
              </a:lnSpc>
              <a:spcBef>
                <a:spcPts val="400"/>
              </a:spcBef>
              <a:spcAft>
                <a:spcPts val="0"/>
              </a:spcAft>
              <a:buClrTx/>
              <a:buSzTx/>
              <a:buFontTx/>
              <a:buNone/>
              <a:tabLst/>
              <a:defRPr/>
            </a:pP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lang="en-US"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1</a:t>
            </a:r>
            <a:r>
              <a:rPr kumimoji="0" lang="en-US"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60</a:t>
            </a:r>
            <a:endParaRPr kumimoji="0" lang="en-US"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16209" marR="0" lvl="0" indent="0" algn="ctr" defTabSz="778933" rtl="0" eaLnBrk="1" fontAlgn="auto" latinLnBrk="0" hangingPunct="0">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53" name="object 53">
            <a:extLst>
              <a:ext uri="{FF2B5EF4-FFF2-40B4-BE49-F238E27FC236}">
                <a16:creationId xmlns:a16="http://schemas.microsoft.com/office/drawing/2014/main" id="{6DF072E8-8CC3-4339-9119-BEC426A296C2}"/>
              </a:ext>
            </a:extLst>
          </p:cNvPr>
          <p:cNvSpPr txBox="1"/>
          <p:nvPr/>
        </p:nvSpPr>
        <p:spPr>
          <a:xfrm>
            <a:off x="303213" y="7023100"/>
            <a:ext cx="2306637" cy="447675"/>
          </a:xfrm>
          <a:prstGeom prst="rect">
            <a:avLst/>
          </a:prstGeom>
        </p:spPr>
        <p:txBody>
          <a:bodyPr lIns="0" tIns="0" rIns="0" bIns="0"/>
          <a:lstStyle/>
          <a:p>
            <a:pPr marL="0" marR="0" lvl="0" indent="0" algn="ctr" defTabSz="778933" rtl="0" eaLnBrk="1" fontAlgn="auto" latinLnBrk="0" hangingPunct="0">
              <a:lnSpc>
                <a:spcPct val="100000"/>
              </a:lnSpc>
              <a:spcBef>
                <a:spcPts val="400"/>
              </a:spcBef>
              <a:spcAft>
                <a:spcPts val="0"/>
              </a:spcAft>
              <a:buClrTx/>
              <a:buSzTx/>
              <a:buFontTx/>
              <a:buNone/>
              <a:tabLst>
                <a:tab pos="1918336" algn="l"/>
              </a:tabLst>
              <a:defRPr/>
            </a:pP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D</a:t>
            </a: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p</a:t>
            </a: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os</a:t>
            </a:r>
            <a:r>
              <a:rPr kumimoji="0" sz="1300" b="0" i="0" u="none" strike="noStrike" kern="0" cap="none" spc="-19"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i</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t </a:t>
            </a: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a:t>
            </a: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0.</a:t>
            </a: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00</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p</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er </a:t>
            </a: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p</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er</a:t>
            </a:r>
            <a:r>
              <a:rPr kumimoji="0" sz="1300" b="0" i="0" u="none" strike="noStrike" kern="0" cap="none" spc="-19"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s</a:t>
            </a: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on</a:t>
            </a:r>
            <a:endParaRPr kumimoji="0" lang="en-US"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a:p>
            <a:pPr marL="0" marR="0" lvl="0" indent="0" algn="ctr" defTabSz="778933" rtl="0" eaLnBrk="1" fontAlgn="auto" latinLnBrk="0" hangingPunct="0">
              <a:lnSpc>
                <a:spcPct val="100000"/>
              </a:lnSpc>
              <a:spcBef>
                <a:spcPts val="400"/>
              </a:spcBef>
              <a:spcAft>
                <a:spcPts val="0"/>
              </a:spcAft>
              <a:buClrTx/>
              <a:buSzTx/>
              <a:buFontTx/>
              <a:buNone/>
              <a:tabLst>
                <a:tab pos="1918336" algn="l"/>
              </a:tabLst>
              <a:defRPr/>
            </a:pP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NON</a:t>
            </a:r>
            <a:r>
              <a:rPr kumimoji="0" sz="1300" b="0" i="0" u="none" strike="noStrike" kern="0" cap="none" spc="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r>
              <a:rPr kumimoji="0" sz="1300" b="0"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REFUNDA</a:t>
            </a:r>
            <a:r>
              <a:rPr kumimoji="0" sz="1300" b="0" i="0" u="none" strike="noStrike" kern="0" cap="none" spc="-26"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B</a:t>
            </a:r>
            <a:r>
              <a:rPr kumimoji="0" sz="13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LE).</a:t>
            </a:r>
          </a:p>
        </p:txBody>
      </p:sp>
      <p:sp>
        <p:nvSpPr>
          <p:cNvPr id="4110" name="object 57">
            <a:extLst>
              <a:ext uri="{FF2B5EF4-FFF2-40B4-BE49-F238E27FC236}">
                <a16:creationId xmlns:a16="http://schemas.microsoft.com/office/drawing/2014/main" id="{989B5F38-6B11-4E62-84E4-608E995465E0}"/>
              </a:ext>
            </a:extLst>
          </p:cNvPr>
          <p:cNvSpPr txBox="1">
            <a:spLocks noChangeArrowheads="1"/>
          </p:cNvSpPr>
          <p:nvPr/>
        </p:nvSpPr>
        <p:spPr bwMode="auto">
          <a:xfrm>
            <a:off x="187325" y="7678738"/>
            <a:ext cx="25415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98450">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298450" algn="ctr" defTabSz="777875" rtl="0" eaLnBrk="1" fontAlgn="base" latinLnBrk="0" hangingPunct="0">
              <a:lnSpc>
                <a:spcPct val="102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Deposit must be paid by</a:t>
            </a:r>
          </a:p>
          <a:p>
            <a:pPr marL="0" marR="0" lvl="0" indent="-298450" algn="ctr" defTabSz="777875" rtl="0" eaLnBrk="1" fontAlgn="base" latinLnBrk="0" hangingPunct="0">
              <a:lnSpc>
                <a:spcPct val="102000"/>
              </a:lnSpc>
              <a:spcBef>
                <a:spcPct val="0"/>
              </a:spcBef>
              <a:spcAft>
                <a:spcPct val="0"/>
              </a:spcAft>
              <a:buClrTx/>
              <a:buSzTx/>
              <a:buFontTx/>
              <a:buNone/>
              <a:tabLst/>
              <a:defRPr/>
            </a:pPr>
            <a:r>
              <a:rPr lang="en-US" altLang="en-US" sz="1400" b="1" kern="1200" dirty="0">
                <a:solidFill>
                  <a:srgbClr val="FFFFFF"/>
                </a:solidFill>
                <a:latin typeface="Helvetica" panose="020B0604020202020204" pitchFamily="34" charset="0"/>
              </a:rPr>
              <a:t>12 May</a:t>
            </a:r>
            <a:r>
              <a:rPr kumimoji="0" lang="en-US" altLang="en-US" sz="14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 2023</a:t>
            </a:r>
            <a:endParaRPr kumimoji="0" lang="en-US" altLang="en-US" sz="14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endParaRPr>
          </a:p>
        </p:txBody>
      </p:sp>
      <p:sp>
        <p:nvSpPr>
          <p:cNvPr id="4111" name="object 65">
            <a:extLst>
              <a:ext uri="{FF2B5EF4-FFF2-40B4-BE49-F238E27FC236}">
                <a16:creationId xmlns:a16="http://schemas.microsoft.com/office/drawing/2014/main" id="{B34464F6-AABF-4335-9D78-E1E2EF58D260}"/>
              </a:ext>
            </a:extLst>
          </p:cNvPr>
          <p:cNvSpPr txBox="1">
            <a:spLocks noChangeArrowheads="1"/>
          </p:cNvSpPr>
          <p:nvPr/>
        </p:nvSpPr>
        <p:spPr bwMode="auto">
          <a:xfrm>
            <a:off x="350838" y="8343900"/>
            <a:ext cx="22225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588">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1588" algn="ctr" defTabSz="777875" rtl="0" eaLnBrk="1" fontAlgn="base" latinLnBrk="0" hangingPunct="0">
              <a:lnSpc>
                <a:spcPct val="108000"/>
              </a:lnSpc>
              <a:spcBef>
                <a:spcPct val="0"/>
              </a:spcBef>
              <a:spcAft>
                <a:spcPts val="600"/>
              </a:spcAft>
              <a:buClrTx/>
              <a:buSzTx/>
              <a:buFontTx/>
              <a:buNone/>
              <a:tabLst/>
              <a:defRPr/>
            </a:pP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Due to high demand, we have limited spaces and can only secure your booking with your FULL deposit. (e.g. Family of 5 people to send $100 as holding deposit).</a:t>
            </a:r>
          </a:p>
        </p:txBody>
      </p:sp>
      <p:sp>
        <p:nvSpPr>
          <p:cNvPr id="4112" name="object 71">
            <a:extLst>
              <a:ext uri="{FF2B5EF4-FFF2-40B4-BE49-F238E27FC236}">
                <a16:creationId xmlns:a16="http://schemas.microsoft.com/office/drawing/2014/main" id="{2A71B84A-0135-4A29-A559-52C68FD90F2A}"/>
              </a:ext>
            </a:extLst>
          </p:cNvPr>
          <p:cNvSpPr txBox="1">
            <a:spLocks noChangeArrowheads="1"/>
          </p:cNvSpPr>
          <p:nvPr/>
        </p:nvSpPr>
        <p:spPr bwMode="auto">
          <a:xfrm>
            <a:off x="263525" y="10231438"/>
            <a:ext cx="238760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15875" marR="0" lvl="0" indent="0" algn="ctr" defTabSz="777875" rtl="0" eaLnBrk="1" fontAlgn="base" latinLnBrk="0" hangingPunct="0">
              <a:lnSpc>
                <a:spcPct val="108000"/>
              </a:lnSpc>
              <a:spcBef>
                <a:spcPts val="13"/>
              </a:spcBef>
              <a:spcAft>
                <a:spcPct val="0"/>
              </a:spcAft>
              <a:buClrTx/>
              <a:buSzTx/>
              <a:buFontTx/>
              <a:buNone/>
              <a:tabLst/>
              <a:defRPr/>
            </a:pPr>
            <a:r>
              <a:rPr lang="en-US" altLang="en-US" sz="1300" kern="1200" dirty="0">
                <a:solidFill>
                  <a:srgbClr val="FFFFFF"/>
                </a:solidFill>
                <a:latin typeface="Helvetica" panose="020B0604020202020204" pitchFamily="34" charset="0"/>
              </a:rPr>
              <a:t>Due to popularity, we may ask extended family members to share a room.</a:t>
            </a:r>
          </a:p>
        </p:txBody>
      </p:sp>
      <p:sp>
        <p:nvSpPr>
          <p:cNvPr id="74" name="object 74">
            <a:extLst>
              <a:ext uri="{FF2B5EF4-FFF2-40B4-BE49-F238E27FC236}">
                <a16:creationId xmlns:a16="http://schemas.microsoft.com/office/drawing/2014/main" id="{E68543EF-C30C-40DA-9886-DB885725D715}"/>
              </a:ext>
            </a:extLst>
          </p:cNvPr>
          <p:cNvSpPr txBox="1"/>
          <p:nvPr/>
        </p:nvSpPr>
        <p:spPr>
          <a:xfrm>
            <a:off x="122238" y="11091863"/>
            <a:ext cx="2541587" cy="260350"/>
          </a:xfrm>
          <a:prstGeom prst="rect">
            <a:avLst/>
          </a:prstGeom>
        </p:spPr>
        <p:txBody>
          <a:bodyPr lIns="0" tIns="0" rIns="0" bIns="0"/>
          <a:lstStyle/>
          <a:p>
            <a:pPr marL="16209" marR="0" lvl="0" indent="0" algn="ctr" defTabSz="778933" rtl="0" eaLnBrk="1" fontAlgn="auto" latinLnBrk="0" hangingPunct="0">
              <a:lnSpc>
                <a:spcPct val="100000"/>
              </a:lnSpc>
              <a:spcBef>
                <a:spcPts val="0"/>
              </a:spcBef>
              <a:spcAft>
                <a:spcPts val="0"/>
              </a:spcAft>
              <a:buClrTx/>
              <a:buSzTx/>
              <a:buFontTx/>
              <a:buNone/>
              <a:tabLst/>
              <a:defRPr/>
            </a:pPr>
            <a:r>
              <a:rPr kumimoji="0" lang="en-AU" sz="1800" b="1"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Activities</a:t>
            </a:r>
            <a:endParaRPr kumimoji="0" sz="18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4114" name="object 82">
            <a:extLst>
              <a:ext uri="{FF2B5EF4-FFF2-40B4-BE49-F238E27FC236}">
                <a16:creationId xmlns:a16="http://schemas.microsoft.com/office/drawing/2014/main" id="{1B8CC91F-F8E9-4D30-AEE1-A539D7C71A7A}"/>
              </a:ext>
            </a:extLst>
          </p:cNvPr>
          <p:cNvSpPr txBox="1">
            <a:spLocks noChangeArrowheads="1"/>
          </p:cNvSpPr>
          <p:nvPr/>
        </p:nvSpPr>
        <p:spPr bwMode="auto">
          <a:xfrm>
            <a:off x="252413" y="11417300"/>
            <a:ext cx="23876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indent="-3175">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15875" marR="0" lvl="0" indent="-3175" algn="ctr" defTabSz="777875" rtl="0" eaLnBrk="1" fontAlgn="base" latinLnBrk="0" hangingPunct="0">
              <a:lnSpc>
                <a:spcPct val="108000"/>
              </a:lnSpc>
              <a:spcBef>
                <a:spcPct val="0"/>
              </a:spcBef>
              <a:spcAft>
                <a:spcPct val="0"/>
              </a:spcAft>
              <a:buClrTx/>
              <a:buSzTx/>
              <a:buFontTx/>
              <a:buNone/>
              <a:tabLst/>
              <a:defRPr/>
            </a:pP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Archery, Giant Swing, </a:t>
            </a:r>
            <a:r>
              <a:rPr lang="en-US" altLang="en-US" sz="1300" kern="1200" dirty="0">
                <a:solidFill>
                  <a:srgbClr val="FFFFFF"/>
                </a:solidFill>
                <a:latin typeface="Helvetica" panose="020B0604020202020204" pitchFamily="34" charset="0"/>
              </a:rPr>
              <a:t>Flying Fox</a:t>
            </a: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 </a:t>
            </a:r>
            <a:r>
              <a:rPr lang="en-US" altLang="en-US" sz="1300" kern="1200" dirty="0">
                <a:solidFill>
                  <a:srgbClr val="FFFFFF"/>
                </a:solidFill>
                <a:latin typeface="Helvetica" panose="020B0604020202020204" pitchFamily="34" charset="0"/>
              </a:rPr>
              <a:t>Rock Climbing, Low Ropes, Abseiling, Giant Pictionary, </a:t>
            </a:r>
            <a:r>
              <a:rPr kumimoji="0" lang="en-US" altLang="en-US" sz="1300" b="0"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sym typeface="Helvetica Light" pitchFamily="2" charset="0"/>
              </a:rPr>
              <a:t>and sessions with Sandra Spalding (Support Coordinator).</a:t>
            </a:r>
          </a:p>
        </p:txBody>
      </p:sp>
      <p:sp>
        <p:nvSpPr>
          <p:cNvPr id="89" name="object 89">
            <a:extLst>
              <a:ext uri="{FF2B5EF4-FFF2-40B4-BE49-F238E27FC236}">
                <a16:creationId xmlns:a16="http://schemas.microsoft.com/office/drawing/2014/main" id="{48878C2B-DF4E-43CC-97A5-27081B3B340A}"/>
              </a:ext>
            </a:extLst>
          </p:cNvPr>
          <p:cNvSpPr txBox="1"/>
          <p:nvPr/>
        </p:nvSpPr>
        <p:spPr>
          <a:xfrm>
            <a:off x="161925" y="1690688"/>
            <a:ext cx="2541588" cy="739775"/>
          </a:xfrm>
          <a:prstGeom prst="rect">
            <a:avLst/>
          </a:prstGeom>
          <a:solidFill>
            <a:srgbClr val="1E719C"/>
          </a:solidFill>
        </p:spPr>
        <p:txBody>
          <a:bodyPr lIns="0" tIns="0" rIns="0" bIns="0" anchor="ctr"/>
          <a:lstStyle/>
          <a:p>
            <a:pPr marL="16209" marR="0" lvl="0" indent="0" algn="ctr" defTabSz="778933" rtl="0" eaLnBrk="1" fontAlgn="auto" latinLnBrk="0" hangingPunct="0">
              <a:lnSpc>
                <a:spcPct val="120000"/>
              </a:lnSpc>
              <a:spcBef>
                <a:spcPts val="0"/>
              </a:spcBef>
              <a:spcAft>
                <a:spcPts val="0"/>
              </a:spcAft>
              <a:buClrTx/>
              <a:buSzTx/>
              <a:buFontTx/>
              <a:buNone/>
              <a:tabLst/>
              <a:defRPr/>
            </a:pPr>
            <a:r>
              <a:rPr kumimoji="0" lang="en-US" sz="1200" b="0" i="0" u="none" strike="noStrike" kern="0" cap="none" spc="-6" normalizeH="0" baseline="0" noProof="0" dirty="0">
                <a:ln>
                  <a:noFill/>
                </a:ln>
                <a:solidFill>
                  <a:srgbClr val="FFFFFF"/>
                </a:solidFill>
                <a:effectLst/>
                <a:uLnTx/>
                <a:uFillTx/>
                <a:latin typeface="Helvetica Light"/>
                <a:ea typeface="+mn-ea"/>
                <a:cs typeface="Helvetica" panose="020B0604020202020204" pitchFamily="34" charset="0"/>
                <a:sym typeface="Helvetica Light"/>
              </a:rPr>
              <a:t>Regi</a:t>
            </a:r>
            <a:r>
              <a:rPr kumimoji="0" lang="en-US" sz="1200" b="0" i="0" u="none" strike="noStrike" kern="0" cap="none" spc="0" normalizeH="0" baseline="0" noProof="0" dirty="0">
                <a:ln>
                  <a:noFill/>
                </a:ln>
                <a:solidFill>
                  <a:srgbClr val="FFFFFF"/>
                </a:solidFill>
                <a:effectLst/>
                <a:uLnTx/>
                <a:uFillTx/>
                <a:latin typeface="Helvetica Light"/>
                <a:ea typeface="+mn-ea"/>
                <a:cs typeface="Helvetica" panose="020B0604020202020204" pitchFamily="34" charset="0"/>
                <a:sym typeface="Helvetica Light"/>
              </a:rPr>
              <a:t>s</a:t>
            </a:r>
            <a:r>
              <a:rPr kumimoji="0" lang="en-US" sz="1200" b="0" i="0" u="none" strike="noStrike" kern="0" cap="none" spc="-6" normalizeH="0" baseline="0" noProof="0" dirty="0">
                <a:ln>
                  <a:noFill/>
                </a:ln>
                <a:solidFill>
                  <a:srgbClr val="FFFFFF"/>
                </a:solidFill>
                <a:effectLst/>
                <a:uLnTx/>
                <a:uFillTx/>
                <a:latin typeface="Helvetica Light"/>
                <a:ea typeface="+mn-ea"/>
                <a:cs typeface="Helvetica" panose="020B0604020202020204" pitchFamily="34" charset="0"/>
                <a:sym typeface="Helvetica Light"/>
              </a:rPr>
              <a:t>t</a:t>
            </a:r>
            <a:r>
              <a:rPr kumimoji="0" lang="en-US" sz="1200" b="0" i="0" u="none" strike="noStrike" kern="0" cap="none" spc="0" normalizeH="0" baseline="0" noProof="0" dirty="0">
                <a:ln>
                  <a:noFill/>
                </a:ln>
                <a:solidFill>
                  <a:srgbClr val="FFFFFF"/>
                </a:solidFill>
                <a:effectLst/>
                <a:uLnTx/>
                <a:uFillTx/>
                <a:latin typeface="Helvetica Light"/>
                <a:ea typeface="+mn-ea"/>
                <a:cs typeface="Helvetica" panose="020B0604020202020204" pitchFamily="34" charset="0"/>
                <a:sym typeface="Helvetica Light"/>
              </a:rPr>
              <a:t>ered</a:t>
            </a:r>
            <a:r>
              <a:rPr kumimoji="0" lang="en-US" sz="1200" b="0" i="0" u="none" strike="noStrike" kern="0" cap="none" spc="-13" normalizeH="0" baseline="0" noProof="0" dirty="0">
                <a:ln>
                  <a:noFill/>
                </a:ln>
                <a:solidFill>
                  <a:srgbClr val="FFFFFF"/>
                </a:solidFill>
                <a:effectLst/>
                <a:uLnTx/>
                <a:uFillTx/>
                <a:latin typeface="Helvetica Light"/>
                <a:ea typeface="+mn-ea"/>
                <a:cs typeface="Helvetica" panose="020B0604020202020204" pitchFamily="34" charset="0"/>
                <a:sym typeface="Helvetica Light"/>
              </a:rPr>
              <a:t> C</a:t>
            </a:r>
            <a:r>
              <a:rPr kumimoji="0" lang="en-US" sz="1200" b="0" i="0" u="none" strike="noStrike" kern="0" cap="none" spc="-26" normalizeH="0" baseline="0" noProof="0" dirty="0">
                <a:ln>
                  <a:noFill/>
                </a:ln>
                <a:solidFill>
                  <a:srgbClr val="FFFFFF"/>
                </a:solidFill>
                <a:effectLst/>
                <a:uLnTx/>
                <a:uFillTx/>
                <a:latin typeface="Helvetica Light"/>
                <a:ea typeface="+mn-ea"/>
                <a:cs typeface="Helvetica" panose="020B0604020202020204" pitchFamily="34" charset="0"/>
                <a:sym typeface="Helvetica Light"/>
              </a:rPr>
              <a:t>h</a:t>
            </a:r>
            <a:r>
              <a:rPr kumimoji="0" lang="en-US" sz="1200" b="0" i="0" u="none" strike="noStrike" kern="0" cap="none" spc="0" normalizeH="0" baseline="0" noProof="0" dirty="0">
                <a:ln>
                  <a:noFill/>
                </a:ln>
                <a:solidFill>
                  <a:srgbClr val="FFFFFF"/>
                </a:solidFill>
                <a:effectLst/>
                <a:uLnTx/>
                <a:uFillTx/>
                <a:latin typeface="Helvetica Light"/>
                <a:ea typeface="+mn-ea"/>
                <a:cs typeface="Helvetica" panose="020B0604020202020204" pitchFamily="34" charset="0"/>
                <a:sym typeface="Helvetica Light"/>
              </a:rPr>
              <a:t>ari</a:t>
            </a:r>
            <a:r>
              <a:rPr kumimoji="0" lang="en-US" sz="1200" b="0" i="0" u="none" strike="noStrike" kern="0" cap="none" spc="-6" normalizeH="0" baseline="0" noProof="0" dirty="0">
                <a:ln>
                  <a:noFill/>
                </a:ln>
                <a:solidFill>
                  <a:srgbClr val="FFFFFF"/>
                </a:solidFill>
                <a:effectLst/>
                <a:uLnTx/>
                <a:uFillTx/>
                <a:latin typeface="Helvetica Light"/>
                <a:ea typeface="+mn-ea"/>
                <a:cs typeface="Helvetica" panose="020B0604020202020204" pitchFamily="34" charset="0"/>
                <a:sym typeface="Helvetica Light"/>
              </a:rPr>
              <a:t>ty:</a:t>
            </a:r>
            <a:r>
              <a:rPr kumimoji="0" lang="en-US" sz="1200" b="0" i="0" u="none" strike="noStrike" kern="0" cap="none" spc="-19" normalizeH="0" baseline="0" noProof="0" dirty="0">
                <a:ln>
                  <a:noFill/>
                </a:ln>
                <a:solidFill>
                  <a:srgbClr val="FFFFFF"/>
                </a:solidFill>
                <a:effectLst/>
                <a:uLnTx/>
                <a:uFillTx/>
                <a:latin typeface="Helvetica Light"/>
                <a:ea typeface="+mn-ea"/>
                <a:cs typeface="Helvetica" panose="020B0604020202020204" pitchFamily="34" charset="0"/>
                <a:sym typeface="Helvetica Light"/>
              </a:rPr>
              <a:t> </a:t>
            </a:r>
            <a:r>
              <a:rPr kumimoji="0" lang="en-US" sz="1200" b="0" i="0" u="none" strike="noStrike" kern="0" cap="none" spc="-13" normalizeH="0" baseline="0" noProof="0" dirty="0">
                <a:ln>
                  <a:noFill/>
                </a:ln>
                <a:solidFill>
                  <a:srgbClr val="FFFFFF"/>
                </a:solidFill>
                <a:effectLst/>
                <a:uLnTx/>
                <a:uFillTx/>
                <a:latin typeface="Helvetica Light"/>
                <a:ea typeface="+mn-ea"/>
                <a:cs typeface="Helvetica" panose="020B0604020202020204" pitchFamily="34" charset="0"/>
                <a:sym typeface="Helvetica Light"/>
              </a:rPr>
              <a:t>CNF</a:t>
            </a:r>
            <a:r>
              <a:rPr kumimoji="0" lang="en-US" sz="1200" b="0" i="0" u="none" strike="noStrike" kern="0" cap="none" spc="-6" normalizeH="0" baseline="0" noProof="0" dirty="0">
                <a:ln>
                  <a:noFill/>
                </a:ln>
                <a:solidFill>
                  <a:srgbClr val="FFFFFF"/>
                </a:solidFill>
                <a:effectLst/>
                <a:uLnTx/>
                <a:uFillTx/>
                <a:latin typeface="Helvetica Light"/>
                <a:ea typeface="+mn-ea"/>
                <a:cs typeface="Helvetica" panose="020B0604020202020204" pitchFamily="34" charset="0"/>
                <a:sym typeface="Helvetica Light"/>
              </a:rPr>
              <a:t> </a:t>
            </a:r>
            <a:r>
              <a:rPr kumimoji="0" lang="en-US" sz="1200" b="0" i="0" u="none" strike="noStrike" kern="0" cap="none" spc="0" normalizeH="0" baseline="0" noProof="0" dirty="0">
                <a:ln>
                  <a:noFill/>
                </a:ln>
                <a:solidFill>
                  <a:srgbClr val="FFFFFF"/>
                </a:solidFill>
                <a:effectLst/>
                <a:uLnTx/>
                <a:uFillTx/>
                <a:latin typeface="Helvetica Light"/>
                <a:ea typeface="+mn-ea"/>
                <a:cs typeface="Helvetica" panose="020B0604020202020204" pitchFamily="34" charset="0"/>
                <a:sym typeface="Helvetica Light"/>
              </a:rPr>
              <a:t>13805</a:t>
            </a:r>
          </a:p>
          <a:p>
            <a:pPr marL="16209" marR="0" lvl="0" indent="0" algn="ctr" defTabSz="778933" rtl="0" eaLnBrk="1" fontAlgn="auto" latinLnBrk="0" hangingPunct="0">
              <a:lnSpc>
                <a:spcPct val="12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Jun </a:t>
            </a:r>
            <a:r>
              <a:rPr kumimoji="0" sz="18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20</a:t>
            </a:r>
            <a:r>
              <a:rPr kumimoji="0" lang="en-AU" sz="18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23</a:t>
            </a:r>
            <a:endParaRPr kumimoji="0" sz="18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pic>
        <p:nvPicPr>
          <p:cNvPr id="4116" name="pasted-image.png">
            <a:extLst>
              <a:ext uri="{FF2B5EF4-FFF2-40B4-BE49-F238E27FC236}">
                <a16:creationId xmlns:a16="http://schemas.microsoft.com/office/drawing/2014/main" id="{4F03457A-6036-441B-8418-74B82C8755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3413" y="242888"/>
            <a:ext cx="12223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pic>
      <p:sp>
        <p:nvSpPr>
          <p:cNvPr id="70" name="Rectangle 69">
            <a:extLst>
              <a:ext uri="{FF2B5EF4-FFF2-40B4-BE49-F238E27FC236}">
                <a16:creationId xmlns:a16="http://schemas.microsoft.com/office/drawing/2014/main" id="{48AB0178-F011-48CE-ABB4-2C57C4108DA1}"/>
              </a:ext>
            </a:extLst>
          </p:cNvPr>
          <p:cNvSpPr/>
          <p:nvPr/>
        </p:nvSpPr>
        <p:spPr>
          <a:xfrm>
            <a:off x="2898775" y="5532252"/>
            <a:ext cx="6632575" cy="720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778933" rtl="0" eaLnBrk="1" fontAlgn="auto" latinLnBrk="0" hangingPunct="0">
              <a:lnSpc>
                <a:spcPct val="100000"/>
              </a:lnSpc>
              <a:spcBef>
                <a:spcPts val="0"/>
              </a:spcBef>
              <a:spcAft>
                <a:spcPts val="0"/>
              </a:spcAft>
              <a:buClrTx/>
              <a:buSzTx/>
              <a:buFontTx/>
              <a:buNone/>
              <a:tabLst/>
              <a:defRPr/>
            </a:pPr>
            <a:r>
              <a:rPr kumimoji="0" lang="en-US" sz="4600" b="0" i="0" u="none" strike="noStrike" kern="0" cap="none" spc="0" normalizeH="0" baseline="0" noProof="0" dirty="0">
                <a:ln>
                  <a:noFill/>
                </a:ln>
                <a:solidFill>
                  <a:srgbClr val="FFFFFF"/>
                </a:solidFill>
                <a:effectLst/>
                <a:uLnTx/>
                <a:uFillTx/>
                <a:latin typeface="Helvetica Light"/>
                <a:sym typeface="Helvetica Light"/>
              </a:rPr>
              <a:t> </a:t>
            </a:r>
          </a:p>
        </p:txBody>
      </p:sp>
      <p:sp>
        <p:nvSpPr>
          <p:cNvPr id="4118" name="object 10">
            <a:extLst>
              <a:ext uri="{FF2B5EF4-FFF2-40B4-BE49-F238E27FC236}">
                <a16:creationId xmlns:a16="http://schemas.microsoft.com/office/drawing/2014/main" id="{570A8A59-53E1-4DB0-83E4-DF79A1AADB3E}"/>
              </a:ext>
            </a:extLst>
          </p:cNvPr>
          <p:cNvSpPr txBox="1">
            <a:spLocks noChangeArrowheads="1"/>
          </p:cNvSpPr>
          <p:nvPr/>
        </p:nvSpPr>
        <p:spPr bwMode="auto">
          <a:xfrm>
            <a:off x="2932113" y="6300622"/>
            <a:ext cx="6621462" cy="641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l" defTabSz="777875" rtl="0" eaLnBrk="1" fontAlgn="base" latinLnBrk="0" hangingPunct="0">
              <a:lnSpc>
                <a:spcPct val="100000"/>
              </a:lnSpc>
              <a:spcBef>
                <a:spcPct val="0"/>
              </a:spcBef>
              <a:spcAft>
                <a:spcPts val="40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Helvetica" panose="020B0604020202020204" pitchFamily="34" charset="0"/>
                <a:ea typeface="MS PGothic" panose="020B0600070205080204" pitchFamily="34" charset="-128"/>
                <a:sym typeface="Helvetica Light" pitchFamily="2" charset="0"/>
              </a:rPr>
              <a:t>Please return the below Application Form: </a:t>
            </a:r>
            <a:r>
              <a:rPr lang="en-US" altLang="en-US" sz="1800" b="1" kern="1200" dirty="0">
                <a:solidFill>
                  <a:srgbClr val="013360"/>
                </a:solidFill>
                <a:latin typeface="Helvetica" panose="020B0604020202020204" pitchFamily="34" charset="0"/>
              </a:rPr>
              <a:t>Wedderburn</a:t>
            </a:r>
            <a:r>
              <a:rPr kumimoji="0" lang="en-US" altLang="en-US" sz="1800" b="1" i="0" u="none" strike="noStrike" kern="1200" cap="none" spc="0" normalizeH="0" baseline="0" noProof="0" dirty="0">
                <a:ln>
                  <a:noFill/>
                </a:ln>
                <a:solidFill>
                  <a:srgbClr val="013360"/>
                </a:solidFill>
                <a:effectLst/>
                <a:uLnTx/>
                <a:uFillTx/>
                <a:latin typeface="Helvetica" panose="020B0604020202020204" pitchFamily="34" charset="0"/>
                <a:ea typeface="MS PGothic" panose="020B0600070205080204" pitchFamily="34" charset="-128"/>
                <a:sym typeface="Helvetica Light" pitchFamily="2" charset="0"/>
              </a:rPr>
              <a:t> 2023</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Please identify who the Burn survivor is by adding a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(S)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after their name. </a:t>
            </a: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Please also add any additional names if required.</a:t>
            </a:r>
            <a:b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endPar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Name</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Age: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Name</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Age: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Name</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Age: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Name</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Age: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Name</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Age: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endPar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Address</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________________________________________________________________________</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Phone number</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 (H)___________________________ (M)_________________________________</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Email Address</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:__________________________________________________________________</a:t>
            </a: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Next of Kin: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________________________________________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Ph: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_________________________</a:t>
            </a: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r>
              <a:rPr kumimoji="0" lang="en-US" altLang="en-US" sz="1800" b="0" i="0" u="none" strike="noStrike" kern="1200" cap="none" spc="0" normalizeH="0" baseline="0" noProof="0" dirty="0">
                <a:ln>
                  <a:noFill/>
                </a:ln>
                <a:solidFill>
                  <a:srgbClr val="FF0000"/>
                </a:solidFill>
                <a:effectLst/>
                <a:uLnTx/>
                <a:uFillTx/>
                <a:latin typeface="Helvetica" panose="020B0604020202020204" pitchFamily="34" charset="0"/>
                <a:ea typeface="MS PGothic" panose="020B0600070205080204" pitchFamily="34" charset="-128"/>
                <a:sym typeface="Helvetica Light" pitchFamily="2" charset="0"/>
              </a:rPr>
              <a:t>Payment</a:t>
            </a:r>
            <a:endParaRPr kumimoji="0" lang="en-US" altLang="en-US" sz="1100" b="0" i="0" u="none" strike="noStrike" kern="1200" cap="none" spc="0" normalizeH="0" baseline="0" noProof="0" dirty="0">
              <a:ln>
                <a:noFill/>
              </a:ln>
              <a:solidFill>
                <a:srgbClr val="FF0000"/>
              </a:solidFill>
              <a:effectLst/>
              <a:uLnTx/>
              <a:uFillTx/>
              <a:latin typeface="Helvetica" panose="020B0604020202020204" pitchFamily="34" charset="0"/>
              <a:ea typeface="MS PGothic" panose="020B0600070205080204" pitchFamily="34" charset="-128"/>
              <a:sym typeface="Helvetica Light" pitchFamily="2" charset="0"/>
            </a:endParaRPr>
          </a:p>
          <a:p>
            <a:pPr marL="0" marR="0" lvl="0" indent="0" algn="l" defTabSz="777875" rtl="0" eaLnBrk="1" fontAlgn="base" latinLnBrk="0" hangingPunct="0">
              <a:lnSpc>
                <a:spcPct val="100000"/>
              </a:lnSpc>
              <a:spcBef>
                <a:spcPct val="0"/>
              </a:spcBef>
              <a:spcAft>
                <a:spcPts val="120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Amount: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$_______________________________ being for _________________people. </a:t>
            </a: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endPar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a:p>
            <a:pPr marL="0" marR="0" lvl="0" indent="0" algn="l" defTabSz="777875" rtl="0" eaLnBrk="0" fontAlgn="base" latinLnBrk="0" hangingPunct="0">
              <a:lnSpc>
                <a:spcPct val="100000"/>
              </a:lnSpc>
              <a:spcBef>
                <a:spcPct val="0"/>
              </a:spcBef>
              <a:spcAft>
                <a:spcPts val="60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Please make cheques payable to the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Burns Support Foundation. </a:t>
            </a:r>
          </a:p>
          <a:p>
            <a:pPr marL="0" marR="0" lvl="0" indent="0" algn="l" defTabSz="777875" rtl="0" eaLnBrk="0" fontAlgn="base" latinLnBrk="0" hangingPunct="0">
              <a:lnSpc>
                <a:spcPct val="100000"/>
              </a:lnSpc>
              <a:spcBef>
                <a:spcPct val="0"/>
              </a:spcBef>
              <a:spcAft>
                <a:spcPts val="1800"/>
              </a:spcAft>
              <a:buClrTx/>
              <a:buSzTx/>
              <a:buFontTx/>
              <a:buNone/>
              <a:tabLst/>
              <a:defRPr/>
            </a:pPr>
            <a:b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Or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EFT</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 to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BSB: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112-879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Account: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155731431.  Please ensure you place your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name as the reference</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 </a:t>
            </a:r>
          </a:p>
          <a:p>
            <a:pPr algn="l" defTabSz="777875" fontAlgn="base">
              <a:spcBef>
                <a:spcPct val="0"/>
              </a:spcBef>
              <a:spcAft>
                <a:spcPts val="600"/>
              </a:spcAft>
              <a:buSzTx/>
              <a:buNone/>
              <a:defRPr/>
            </a:pPr>
            <a:r>
              <a:rPr lang="en-US" altLang="en-US" sz="1100" kern="1200" dirty="0">
                <a:latin typeface="Helvetica" panose="020B0604020202020204" pitchFamily="34" charset="0"/>
              </a:rPr>
              <a:t>S</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can and email to: </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hlinkClick r:id="rId3"/>
              </a:rPr>
              <a:t>i</a:t>
            </a:r>
            <a:r>
              <a:rPr kumimoji="0" lang="en-US" altLang="en-US" sz="1100" b="0" i="0" u="sng"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hlinkClick r:id="rId3"/>
              </a:rPr>
              <a:t>nfo@burnssupportfoundation.org.au</a:t>
            </a:r>
            <a:r>
              <a:rPr lang="en-US" altLang="en-US" sz="1100" kern="1200" dirty="0">
                <a:latin typeface="Helvetica" panose="020B0604020202020204" pitchFamily="34" charset="0"/>
              </a:rPr>
              <a:t> or p</a:t>
            </a:r>
            <a:r>
              <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lease post to </a:t>
            </a:r>
            <a:r>
              <a:rPr kumimoji="0" lang="en-US" altLang="en-US" sz="11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PO Box 476, Paddington NSW 2021</a:t>
            </a:r>
            <a:endParaRPr kumimoji="0" lang="en-US" altLang="en-US" sz="11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p:txBody>
      </p:sp>
      <p:sp>
        <p:nvSpPr>
          <p:cNvPr id="7" name="TextBox 6">
            <a:extLst>
              <a:ext uri="{FF2B5EF4-FFF2-40B4-BE49-F238E27FC236}">
                <a16:creationId xmlns:a16="http://schemas.microsoft.com/office/drawing/2014/main" id="{6333D4EC-CAAF-4A01-B641-B3C0EDD17ABE}"/>
              </a:ext>
            </a:extLst>
          </p:cNvPr>
          <p:cNvSpPr txBox="1"/>
          <p:nvPr/>
        </p:nvSpPr>
        <p:spPr>
          <a:xfrm>
            <a:off x="186942" y="3569330"/>
            <a:ext cx="2605471" cy="128308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spcFirstLastPara="1" wrap="square" lIns="35897" tIns="35897" rIns="35897" bIns="35897" spcCol="38100" anchor="ctr">
            <a:spAutoFit/>
          </a:bodyPr>
          <a:lstStyle/>
          <a:p>
            <a:pPr marL="0" marR="0" lvl="0" indent="0" algn="ctr" defTabSz="778933" rtl="0" eaLnBrk="1" fontAlgn="auto" latinLnBrk="0" hangingPunct="0">
              <a:lnSpc>
                <a:spcPct val="100000"/>
              </a:lnSpc>
              <a:spcBef>
                <a:spcPts val="0"/>
              </a:spcBef>
              <a:spcAft>
                <a:spcPts val="40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Important Information</a:t>
            </a:r>
            <a:br>
              <a:rPr kumimoji="0" lang="en-US" sz="18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br>
            <a:r>
              <a:rPr kumimoji="0" lang="en-US"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br>
              <a:rPr kumimoji="0" lang="en-US"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br>
            <a:r>
              <a:rPr lang="en-AU" sz="1300" b="1" spc="-6" dirty="0">
                <a:solidFill>
                  <a:srgbClr val="FFFFFF"/>
                </a:solidFill>
                <a:latin typeface="Helvetica" panose="020B0604020202020204" pitchFamily="34" charset="0"/>
                <a:cs typeface="Helvetica" panose="020B0604020202020204" pitchFamily="34" charset="0"/>
              </a:rPr>
              <a:t>All meals and activities are included in the cost</a:t>
            </a:r>
          </a:p>
          <a:p>
            <a:pPr marL="0" marR="0" lvl="0" indent="0" algn="ctr" defTabSz="778933" rtl="0" eaLnBrk="1" fontAlgn="auto" latinLnBrk="0" hangingPunct="0">
              <a:lnSpc>
                <a:spcPct val="100000"/>
              </a:lnSpc>
              <a:spcBef>
                <a:spcPts val="0"/>
              </a:spcBef>
              <a:spcAft>
                <a:spcPts val="40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8" name="TextBox 7">
            <a:extLst>
              <a:ext uri="{FF2B5EF4-FFF2-40B4-BE49-F238E27FC236}">
                <a16:creationId xmlns:a16="http://schemas.microsoft.com/office/drawing/2014/main" id="{A7063047-66F8-403F-A55F-79ABC675D3D1}"/>
              </a:ext>
            </a:extLst>
          </p:cNvPr>
          <p:cNvSpPr txBox="1"/>
          <p:nvPr/>
        </p:nvSpPr>
        <p:spPr>
          <a:xfrm>
            <a:off x="186943" y="5645937"/>
            <a:ext cx="2541991" cy="28793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spcFirstLastPara="1" lIns="35897" tIns="35897" rIns="35897" bIns="35897" spcCol="38100" anchor="ctr">
            <a:spAutoFit/>
          </a:body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 </a:t>
            </a:r>
            <a:r>
              <a:rPr kumimoji="0" lang="en-US"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Non-Related:</a:t>
            </a:r>
            <a:r>
              <a:rPr kumimoji="0" lang="en-US" sz="1400" b="1"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rPr>
              <a:t> </a:t>
            </a:r>
            <a:endParaRPr kumimoji="0" lang="en-US" sz="1400" b="0" i="0" u="none" strike="noStrike" kern="0" cap="none" spc="0" normalizeH="0" baseline="0" noProof="0" dirty="0">
              <a:ln>
                <a:noFill/>
              </a:ln>
              <a:solidFill>
                <a:srgbClr val="000000"/>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9" name="TextBox 8">
            <a:extLst>
              <a:ext uri="{FF2B5EF4-FFF2-40B4-BE49-F238E27FC236}">
                <a16:creationId xmlns:a16="http://schemas.microsoft.com/office/drawing/2014/main" id="{F18D3BC4-8480-4EC2-ADC8-F0EB986E397E}"/>
              </a:ext>
            </a:extLst>
          </p:cNvPr>
          <p:cNvSpPr txBox="1"/>
          <p:nvPr/>
        </p:nvSpPr>
        <p:spPr>
          <a:xfrm>
            <a:off x="186943" y="6672620"/>
            <a:ext cx="2541990" cy="31871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spcFirstLastPara="1" lIns="35897" tIns="35897" rIns="35897" bIns="35897" spcCol="38100" anchor="ctr">
            <a:spAutoFit/>
          </a:body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Holding Deposit</a:t>
            </a:r>
          </a:p>
        </p:txBody>
      </p:sp>
      <p:sp>
        <p:nvSpPr>
          <p:cNvPr id="10" name="TextBox 9">
            <a:extLst>
              <a:ext uri="{FF2B5EF4-FFF2-40B4-BE49-F238E27FC236}">
                <a16:creationId xmlns:a16="http://schemas.microsoft.com/office/drawing/2014/main" id="{C75C9744-7DDA-491A-BBF5-4D3A71572CF8}"/>
              </a:ext>
            </a:extLst>
          </p:cNvPr>
          <p:cNvSpPr txBox="1"/>
          <p:nvPr/>
        </p:nvSpPr>
        <p:spPr>
          <a:xfrm>
            <a:off x="165100" y="9788405"/>
            <a:ext cx="2541992" cy="34949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spcFirstLastPara="1" lIns="35897" tIns="35897" rIns="35897" bIns="35897" spcCol="38100" anchor="ctr">
            <a:spAutoFit/>
          </a:body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lang="en-US" sz="1800" b="1" i="0" u="none" strike="noStrike" kern="0" cap="none" spc="-19"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Room Allocation</a:t>
            </a:r>
            <a:endParaRPr kumimoji="0" lang="en-US" sz="1800" b="1" i="0" u="none" strike="noStrike" kern="0" cap="none" spc="-13"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31" name="object 86">
            <a:extLst>
              <a:ext uri="{FF2B5EF4-FFF2-40B4-BE49-F238E27FC236}">
                <a16:creationId xmlns:a16="http://schemas.microsoft.com/office/drawing/2014/main" id="{0667F2B4-A27C-4AB3-B2B1-523ED51913F8}"/>
              </a:ext>
            </a:extLst>
          </p:cNvPr>
          <p:cNvSpPr txBox="1"/>
          <p:nvPr/>
        </p:nvSpPr>
        <p:spPr>
          <a:xfrm>
            <a:off x="186943" y="2569788"/>
            <a:ext cx="2541990" cy="873780"/>
          </a:xfrm>
          <a:prstGeom prst="rect">
            <a:avLst/>
          </a:prstGeom>
          <a:solidFill>
            <a:srgbClr val="0A2538"/>
          </a:solidFill>
        </p:spPr>
        <p:txBody>
          <a:bodyPr lIns="0" tIns="0" rIns="0" bIns="0" anchor="ctr"/>
          <a:lstStyle/>
          <a:p>
            <a:pPr marL="0" marR="16209" lvl="5" indent="-356598" algn="ctr" defTabSz="778933" rtl="0" eaLnBrk="1" fontAlgn="auto" latinLnBrk="0" hangingPunct="0">
              <a:lnSpc>
                <a:spcPct val="100000"/>
              </a:lnSpc>
              <a:spcBef>
                <a:spcPts val="600"/>
              </a:spcBef>
              <a:spcAft>
                <a:spcPts val="60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Helvetica" pitchFamily="34" charset="0"/>
                <a:ea typeface="+mn-ea"/>
                <a:cs typeface="Helvetica" pitchFamily="34" charset="0"/>
                <a:sym typeface="Helvetica Light"/>
              </a:rPr>
              <a:t>Sausage sizzle will be available on Friday from 6pm</a:t>
            </a:r>
          </a:p>
        </p:txBody>
      </p:sp>
      <p:sp>
        <p:nvSpPr>
          <p:cNvPr id="32" name="Shape 153">
            <a:extLst>
              <a:ext uri="{FF2B5EF4-FFF2-40B4-BE49-F238E27FC236}">
                <a16:creationId xmlns:a16="http://schemas.microsoft.com/office/drawing/2014/main" id="{4CE7826D-2AB3-4484-8E75-F42FBE25C12D}"/>
              </a:ext>
            </a:extLst>
          </p:cNvPr>
          <p:cNvSpPr/>
          <p:nvPr/>
        </p:nvSpPr>
        <p:spPr>
          <a:xfrm>
            <a:off x="2990590" y="5579501"/>
            <a:ext cx="6357937" cy="555625"/>
          </a:xfrm>
          <a:prstGeom prst="rect">
            <a:avLst/>
          </a:prstGeom>
          <a:solidFill>
            <a:schemeClr val="accent5"/>
          </a:solidFill>
          <a:ln w="3175">
            <a:miter lim="400000"/>
          </a:ln>
        </p:spPr>
        <p:txBody>
          <a:bodyPr lIns="35897" tIns="35897" rIns="35897" bIns="35897" anchor="ctr"/>
          <a:lstStyle/>
          <a:p>
            <a:pPr marL="0" marR="0" lvl="0" indent="0" algn="ctr" defTabSz="778933" rtl="0" eaLnBrk="1" fontAlgn="auto" latinLnBrk="0" hangingPunct="0">
              <a:lnSpc>
                <a:spcPct val="100000"/>
              </a:lnSpc>
              <a:spcBef>
                <a:spcPts val="0"/>
              </a:spcBef>
              <a:spcAft>
                <a:spcPts val="0"/>
              </a:spcAft>
              <a:buClrTx/>
              <a:buSzTx/>
              <a:buFontTx/>
              <a:buNone/>
              <a:tabLst/>
              <a:defRPr sz="3000">
                <a:solidFill>
                  <a:srgbClr val="FFFFFF"/>
                </a:solidFill>
              </a:defRPr>
            </a:pPr>
            <a:endParaRPr kumimoji="0" sz="3000" b="0" i="0" u="none" strike="noStrike" kern="0" cap="none" spc="0" normalizeH="0" baseline="0" noProof="0">
              <a:ln>
                <a:noFill/>
              </a:ln>
              <a:solidFill>
                <a:srgbClr val="FF0000"/>
              </a:solidFill>
              <a:effectLst/>
              <a:uLnTx/>
              <a:uFillTx/>
              <a:latin typeface="Helvetica Light"/>
              <a:ea typeface="+mn-ea"/>
              <a:sym typeface="Helvetica Light"/>
            </a:endParaRPr>
          </a:p>
        </p:txBody>
      </p:sp>
      <p:sp>
        <p:nvSpPr>
          <p:cNvPr id="33" name="object 7">
            <a:extLst>
              <a:ext uri="{FF2B5EF4-FFF2-40B4-BE49-F238E27FC236}">
                <a16:creationId xmlns:a16="http://schemas.microsoft.com/office/drawing/2014/main" id="{1625166C-0975-42A5-9E4B-33EA521438EE}"/>
              </a:ext>
            </a:extLst>
          </p:cNvPr>
          <p:cNvSpPr txBox="1"/>
          <p:nvPr/>
        </p:nvSpPr>
        <p:spPr>
          <a:xfrm>
            <a:off x="3159125" y="5626099"/>
            <a:ext cx="6316663" cy="525463"/>
          </a:xfrm>
          <a:prstGeom prst="rect">
            <a:avLst/>
          </a:prstGeom>
        </p:spPr>
        <p:txBody>
          <a:bodyPr lIns="0" tIns="0" rIns="0" bIns="0"/>
          <a:lstStyle/>
          <a:p>
            <a:pPr marL="12700" marR="0" lvl="0" indent="0" algn="l" defTabSz="778933" rtl="0" eaLnBrk="1" fontAlgn="auto" latinLnBrk="0" hangingPunct="0">
              <a:lnSpc>
                <a:spcPct val="100000"/>
              </a:lnSpc>
              <a:spcBef>
                <a:spcPts val="0"/>
              </a:spcBef>
              <a:spcAft>
                <a:spcPts val="0"/>
              </a:spcAft>
              <a:buClrTx/>
              <a:buSzTx/>
              <a:buFontTx/>
              <a:buNone/>
              <a:tabLst/>
              <a:defRPr/>
            </a:pP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Plea</a:t>
            </a:r>
            <a:r>
              <a:rPr kumimoji="0"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s</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 </a:t>
            </a:r>
            <a:r>
              <a:rPr kumimoji="0"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N</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a:t>
            </a:r>
            <a:r>
              <a:rPr kumimoji="0"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t</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sz="1400" b="0" i="0" u="none" strike="noStrike" kern="0" cap="none" spc="-1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ll forms</a:t>
            </a:r>
            <a:r>
              <a:rPr kumimoji="0"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sz="1400" b="1" i="0" u="none" strike="noStrike" kern="0" cap="none" spc="-1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m</a:t>
            </a:r>
            <a:r>
              <a:rPr kumimoji="0"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u</a:t>
            </a:r>
            <a:r>
              <a:rPr kumimoji="0" sz="1400" b="1"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s</a:t>
            </a:r>
            <a:r>
              <a:rPr kumimoji="0"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t</a:t>
            </a:r>
            <a:r>
              <a:rPr kumimoji="0" sz="1400" b="1"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be </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r</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t</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u</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rn</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d pr</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i</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or</a:t>
            </a:r>
            <a:r>
              <a:rPr kumimoji="0"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t</a:t>
            </a: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a:t>
            </a:r>
            <a:r>
              <a:rPr kumimoji="0" lang="en-US"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t</a:t>
            </a:r>
            <a:r>
              <a:rPr kumimoji="0"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h</a:t>
            </a:r>
            <a:r>
              <a:rPr kumimoji="0"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 </a:t>
            </a:r>
            <a:r>
              <a:rPr lang="en-AU" sz="1400" dirty="0">
                <a:solidFill>
                  <a:srgbClr val="FFFFFF"/>
                </a:solidFill>
                <a:latin typeface="Helvetica" panose="020B0604020202020204" pitchFamily="34" charset="0"/>
                <a:cs typeface="Helvetica" panose="020B0604020202020204" pitchFamily="34" charset="0"/>
              </a:rPr>
              <a:t>weekend retreat</a:t>
            </a: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for </a:t>
            </a:r>
            <a:b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b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p</a:t>
            </a:r>
            <a:r>
              <a:rPr kumimoji="0" lang="en-US"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r</a:t>
            </a: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oc</a:t>
            </a:r>
            <a:r>
              <a:rPr kumimoji="0" lang="en-US"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e</a:t>
            </a: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s</a:t>
            </a:r>
            <a:r>
              <a:rPr kumimoji="0" lang="en-US"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s</a:t>
            </a:r>
            <a:r>
              <a:rPr kumimoji="0" lang="en-US" sz="1400" b="0"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i</a:t>
            </a: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ng</a:t>
            </a:r>
            <a:r>
              <a:rPr kumimoji="0" lang="en-US" sz="1400" b="0"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lang="en-US" sz="1400" b="0"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by </a:t>
            </a:r>
            <a:r>
              <a:rPr lang="en-US" sz="1400" b="1" dirty="0">
                <a:solidFill>
                  <a:srgbClr val="FFFFFF"/>
                </a:solidFill>
                <a:latin typeface="Helvetica" panose="020B0604020202020204" pitchFamily="34" charset="0"/>
                <a:cs typeface="Helvetica" panose="020B0604020202020204" pitchFamily="34" charset="0"/>
              </a:rPr>
              <a:t>12 May</a:t>
            </a:r>
            <a:r>
              <a:rPr kumimoji="0" lang="en-US"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 </a:t>
            </a:r>
            <a:r>
              <a:rPr kumimoji="0" lang="en-US" sz="1400" b="1" i="0" u="none" strike="noStrike" kern="0" cap="none" spc="-1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2</a:t>
            </a:r>
            <a:r>
              <a:rPr kumimoji="0" lang="en-US" sz="1400" b="1" i="0" u="none" strike="noStrike" kern="0" cap="none" spc="-5"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023</a:t>
            </a:r>
            <a:r>
              <a:rPr kumimoji="0" lang="en-US"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rPr>
              <a:t>.</a:t>
            </a:r>
            <a:endParaRPr kumimoji="0" sz="1400" b="1" i="0" u="none" strike="noStrike" kern="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sym typeface="Helvetica Light"/>
            </a:endParaRPr>
          </a:p>
        </p:txBody>
      </p:sp>
      <p:sp>
        <p:nvSpPr>
          <p:cNvPr id="4126" name="object 4">
            <a:extLst>
              <a:ext uri="{FF2B5EF4-FFF2-40B4-BE49-F238E27FC236}">
                <a16:creationId xmlns:a16="http://schemas.microsoft.com/office/drawing/2014/main" id="{FC7D1862-1153-4F0C-9A69-5F1F2CA9A007}"/>
              </a:ext>
            </a:extLst>
          </p:cNvPr>
          <p:cNvSpPr txBox="1">
            <a:spLocks noChangeArrowheads="1"/>
          </p:cNvSpPr>
          <p:nvPr/>
        </p:nvSpPr>
        <p:spPr bwMode="auto">
          <a:xfrm>
            <a:off x="3565525" y="2736551"/>
            <a:ext cx="5516562" cy="107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lvl="0" defTabSz="777875" fontAlgn="base">
              <a:lnSpc>
                <a:spcPct val="120000"/>
              </a:lnSpc>
              <a:spcBef>
                <a:spcPct val="0"/>
              </a:spcBef>
              <a:spcAft>
                <a:spcPts val="1200"/>
              </a:spcAft>
              <a:buSzTx/>
              <a:buNone/>
              <a:defRPr/>
            </a:pP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The Burns Support Foundation's next family </a:t>
            </a:r>
            <a:r>
              <a:rPr lang="en-US" altLang="en-US" sz="1300" kern="1200" dirty="0">
                <a:latin typeface="Helvetica" panose="020B0604020202020204" pitchFamily="34" charset="0"/>
              </a:rPr>
              <a:t>weekend retreat</a:t>
            </a:r>
            <a: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 is at</a:t>
            </a:r>
            <a:r>
              <a:rPr kumimoji="0" lang="en-AU"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a:t>
            </a:r>
            <a:br>
              <a:rPr kumimoji="0" lang="en-US" altLang="en-US" sz="1300" b="0"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t>Wedderburn Christian Campsite </a:t>
            </a:r>
            <a:b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r>
              <a:rPr lang="en-AU" sz="1400" b="1" kern="1200" dirty="0">
                <a:latin typeface="Helvetica" panose="020B0604020202020204" pitchFamily="34" charset="0"/>
              </a:rPr>
              <a:t> 208 Minerva Road</a:t>
            </a:r>
            <a:r>
              <a:rPr lang="en-US" altLang="en-US" sz="1400" b="1" kern="1200" dirty="0">
                <a:latin typeface="Helvetica" panose="020B0604020202020204" pitchFamily="34" charset="0"/>
              </a:rPr>
              <a:t>, </a:t>
            </a:r>
            <a:r>
              <a:rPr lang="en-AU" altLang="en-US" sz="1400" b="1" kern="1200" dirty="0">
                <a:latin typeface="Helvetica" panose="020B0604020202020204" pitchFamily="34" charset="0"/>
              </a:rPr>
              <a:t>Wedderburn</a:t>
            </a:r>
            <a:r>
              <a:rPr lang="en-AU" sz="1400" b="1" kern="1200" dirty="0">
                <a:latin typeface="Helvetica" panose="020B0604020202020204" pitchFamily="34" charset="0"/>
              </a:rPr>
              <a:t> NSW 2508</a:t>
            </a:r>
            <a:br>
              <a:rPr lang="en-US" altLang="en-US" sz="1400" b="1" kern="1200" dirty="0">
                <a:latin typeface="Helvetica" panose="020B0604020202020204" pitchFamily="34" charset="0"/>
              </a:rPr>
            </a:br>
            <a:r>
              <a:rPr lang="en-US" altLang="en-US" sz="1400" b="1" kern="1200" dirty="0">
                <a:latin typeface="Helvetica" panose="020B0604020202020204" pitchFamily="34" charset="0"/>
              </a:rPr>
              <a:t>Friday, 2 June - Sunday, 4 June 2023   </a:t>
            </a:r>
            <a:br>
              <a:rPr lang="en-US" altLang="en-US" sz="1400" b="1" kern="1200" dirty="0">
                <a:latin typeface="Helvetica" panose="020B0604020202020204" pitchFamily="34" charset="0"/>
              </a:rPr>
            </a:br>
            <a:r>
              <a:rPr lang="en-US" altLang="en-US" sz="1400" b="1" kern="1200" dirty="0">
                <a:latin typeface="Helvetica" panose="020B0604020202020204" pitchFamily="34" charset="0"/>
              </a:rPr>
              <a:t>http://www.wedderburn.org.au/</a:t>
            </a:r>
            <a:br>
              <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rPr>
            </a:br>
            <a:endParaRPr kumimoji="0" lang="en-US" altLang="en-US" sz="14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sym typeface="Helvetica Light" pitchFamily="2" charset="0"/>
            </a:endParaRPr>
          </a:p>
        </p:txBody>
      </p:sp>
      <p:pic>
        <p:nvPicPr>
          <p:cNvPr id="4127" name="Picture 16">
            <a:extLst>
              <a:ext uri="{FF2B5EF4-FFF2-40B4-BE49-F238E27FC236}">
                <a16:creationId xmlns:a16="http://schemas.microsoft.com/office/drawing/2014/main" id="{428DCF5B-52E5-4543-8B74-C29837C05A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9588" y="307617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Picture 17">
            <a:extLst>
              <a:ext uri="{FF2B5EF4-FFF2-40B4-BE49-F238E27FC236}">
                <a16:creationId xmlns:a16="http://schemas.microsoft.com/office/drawing/2014/main" id="{D3A29D23-8D5F-43D1-BDC0-9B56C1C022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4813" y="338138"/>
            <a:ext cx="944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Rectangle 18">
            <a:extLst>
              <a:ext uri="{FF2B5EF4-FFF2-40B4-BE49-F238E27FC236}">
                <a16:creationId xmlns:a16="http://schemas.microsoft.com/office/drawing/2014/main" id="{746A9501-DCDF-4ABB-B992-16821893E5A2}"/>
              </a:ext>
            </a:extLst>
          </p:cNvPr>
          <p:cNvSpPr>
            <a:spLocks noChangeArrowheads="1"/>
          </p:cNvSpPr>
          <p:nvPr/>
        </p:nvSpPr>
        <p:spPr bwMode="auto">
          <a:xfrm>
            <a:off x="1570038" y="327025"/>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600"/>
              </a:spcBef>
              <a:buSzPct val="75000"/>
              <a:buChar char="•"/>
              <a:defRPr sz="4600">
                <a:solidFill>
                  <a:srgbClr val="000000"/>
                </a:solidFill>
                <a:latin typeface="Helvetica Light" pitchFamily="2" charset="0"/>
                <a:ea typeface="MS PGothic" panose="020B0600070205080204" pitchFamily="34" charset="-128"/>
                <a:cs typeface="Helvetica Light" pitchFamily="2" charset="0"/>
                <a:sym typeface="Helvetica Light" pitchFamily="2" charset="0"/>
              </a:defRPr>
            </a:lvl1pPr>
            <a:lvl2pPr marL="742950" indent="-28575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spcBef>
                <a:spcPts val="5600"/>
              </a:spcBef>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777875" eaLnBrk="0" fontAlgn="base" hangingPunct="0">
              <a:spcBef>
                <a:spcPts val="5600"/>
              </a:spcBef>
              <a:spcAft>
                <a:spcPct val="0"/>
              </a:spcAft>
              <a:buSzPct val="75000"/>
              <a:buChar char="•"/>
              <a:defRPr sz="46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marL="0" marR="0" lvl="0" indent="0" algn="ctr" defTabSz="777875" rtl="0" eaLnBrk="1" fontAlgn="base" latinLnBrk="0" hangingPunct="0">
              <a:lnSpc>
                <a:spcPct val="100000"/>
              </a:lnSpc>
              <a:spcBef>
                <a:spcPct val="0"/>
              </a:spcBef>
              <a:spcAft>
                <a:spcPct val="0"/>
              </a:spcAft>
              <a:buClrTx/>
              <a:buSzTx/>
              <a:buFontTx/>
              <a:buNone/>
              <a:tabLst/>
              <a:defRPr/>
            </a:pPr>
            <a:r>
              <a:rPr kumimoji="0" lang="en-AU" altLang="en-US" sz="1800" b="0" i="0" u="none" strike="noStrike" kern="1200" cap="none" spc="0" normalizeH="0" baseline="0" noProof="0">
                <a:ln>
                  <a:noFill/>
                </a:ln>
                <a:solidFill>
                  <a:srgbClr val="FFFFFF"/>
                </a:solidFill>
                <a:effectLst/>
                <a:uLnTx/>
                <a:uFillTx/>
                <a:latin typeface="Helvetica Light" pitchFamily="2" charset="0"/>
                <a:ea typeface="MS PGothic" panose="020B0600070205080204" pitchFamily="34" charset="-128"/>
                <a:sym typeface="Helvetica Light" pitchFamily="2" charset="0"/>
              </a:rPr>
              <a:t>INVITATION</a:t>
            </a:r>
            <a:endParaRPr kumimoji="0" lang="en-US" altLang="en-US" sz="1800" b="0" i="0" u="none" strike="noStrike" kern="1200" cap="none" spc="0" normalizeH="0" baseline="0" noProof="0">
              <a:ln>
                <a:noFill/>
              </a:ln>
              <a:solidFill>
                <a:srgbClr val="000000"/>
              </a:solidFill>
              <a:effectLst/>
              <a:uLnTx/>
              <a:uFillTx/>
              <a:latin typeface="Helvetica Light" pitchFamily="2" charset="0"/>
              <a:ea typeface="MS PGothic" panose="020B0600070205080204" pitchFamily="34" charset="-128"/>
              <a:sym typeface="Helvetica Light" pitchFamily="2" charset="0"/>
            </a:endParaRPr>
          </a:p>
        </p:txBody>
      </p:sp>
      <p:sp>
        <p:nvSpPr>
          <p:cNvPr id="34" name="Rectangle 33">
            <a:extLst>
              <a:ext uri="{FF2B5EF4-FFF2-40B4-BE49-F238E27FC236}">
                <a16:creationId xmlns:a16="http://schemas.microsoft.com/office/drawing/2014/main" id="{AC9618A2-438A-42A0-8667-552098D435D3}"/>
              </a:ext>
            </a:extLst>
          </p:cNvPr>
          <p:cNvSpPr/>
          <p:nvPr/>
        </p:nvSpPr>
        <p:spPr>
          <a:xfrm>
            <a:off x="3940630" y="363927"/>
            <a:ext cx="3725863" cy="369887"/>
          </a:xfrm>
          <a:prstGeom prst="rect">
            <a:avLst/>
          </a:prstGeom>
        </p:spPr>
        <p:txBody>
          <a:bodyPr>
            <a:spAutoFit/>
          </a:bodyPr>
          <a:lstStyle/>
          <a:p>
            <a:pPr marL="0" marR="0" lvl="0" indent="0" algn="ctr" defTabSz="778933" rtl="0" eaLnBrk="1" fontAlgn="auto" latinLnBrk="0" hangingPunct="0">
              <a:lnSpc>
                <a:spcPct val="100000"/>
              </a:lnSpc>
              <a:spcBef>
                <a:spcPts val="0"/>
              </a:spcBef>
              <a:spcAft>
                <a:spcPts val="0"/>
              </a:spcAft>
              <a:buClrTx/>
              <a:buSzTx/>
              <a:buFontTx/>
              <a:buNone/>
              <a:tabLst/>
              <a:defRPr/>
            </a:pPr>
            <a:r>
              <a:rPr kumimoji="0" lang="es-ES_tradnl" sz="1800" b="1" i="0" u="none" strike="noStrike" kern="0" cap="none" spc="-13" normalizeH="0" baseline="0" noProof="0" dirty="0" err="1">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Contact</a:t>
            </a:r>
            <a:r>
              <a:rPr kumimoji="0" lang="es-ES_tradnl" sz="1800" b="1" i="0" u="none" strike="noStrike" kern="0" cap="none" spc="-13"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 Us: </a:t>
            </a:r>
            <a:r>
              <a:rPr kumimoji="0" lang="es-ES_tradnl" sz="1800" b="0" i="0" u="none" strike="noStrike" kern="0" cap="none" spc="-6"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0</a:t>
            </a:r>
            <a:r>
              <a:rPr kumimoji="0" lang="es-ES_tradnl" sz="1800" b="0" i="0" u="none" strike="noStrike" kern="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4</a:t>
            </a:r>
            <a:r>
              <a:rPr kumimoji="0" lang="es-ES_tradnl" sz="1800" b="0" i="0" u="none" strike="noStrike" kern="0" cap="none" spc="-6"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38 906 </a:t>
            </a:r>
            <a:r>
              <a:rPr kumimoji="0" lang="es-ES_tradnl" sz="1800" b="0" i="0" u="none" strike="noStrike" kern="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61</a:t>
            </a:r>
            <a:r>
              <a:rPr kumimoji="0" lang="es-ES_tradnl" sz="1800" b="0" i="0" u="none" strike="noStrike" kern="0" cap="none" spc="-6"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sym typeface="Helvetica Light"/>
              </a:rPr>
              <a:t>7</a:t>
            </a:r>
            <a:endParaRPr kumimoji="0" lang="en-US" sz="1800" b="0" i="0" u="none" strike="noStrike" kern="0" cap="none" spc="0" normalizeH="0" baseline="0" noProof="0" dirty="0">
              <a:ln>
                <a:noFill/>
              </a:ln>
              <a:solidFill>
                <a:srgbClr val="FF0000"/>
              </a:solidFill>
              <a:effectLst/>
              <a:uLnTx/>
              <a:uFillTx/>
              <a:latin typeface="Helvetica Light"/>
              <a:ea typeface="+mn-ea"/>
              <a:sym typeface="Helvetica Light"/>
            </a:endParaRPr>
          </a:p>
        </p:txBody>
      </p:sp>
    </p:spTree>
    <p:extLst>
      <p:ext uri="{BB962C8B-B14F-4D97-AF65-F5344CB8AC3E}">
        <p14:creationId xmlns:p14="http://schemas.microsoft.com/office/powerpoint/2010/main" val="26346685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5897" tIns="35897" rIns="35897" bIns="35897" numCol="1" spcCol="38100" rtlCol="0" anchor="ctr">
        <a:spAutoFit/>
      </a:bodyPr>
      <a:lstStyle>
        <a:defPPr marL="0" marR="0" indent="0" algn="ctr" defTabSz="778933"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897" tIns="35897" rIns="35897" bIns="35897" numCol="1" spcCol="38100" rtlCol="0" anchor="ctr">
        <a:spAutoFit/>
      </a:bodyPr>
      <a:lstStyle>
        <a:defPPr marL="0" marR="0" indent="0" algn="ctr" defTabSz="778933"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34252</TotalTime>
  <Words>982</Words>
  <Application>Microsoft Office PowerPoint</Application>
  <PresentationFormat>Custom</PresentationFormat>
  <Paragraphs>77</Paragraphs>
  <Slides>3</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10" baseType="lpstr">
      <vt:lpstr>Arial</vt:lpstr>
      <vt:lpstr>Calibri</vt:lpstr>
      <vt:lpstr>Helvetica</vt:lpstr>
      <vt:lpstr>Helvetica Light</vt:lpstr>
      <vt:lpstr>Helvetica Neue</vt:lpstr>
      <vt:lpstr>Office Theme</vt:lpstr>
      <vt:lpstr>think-cell Slide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 Templeton (SCHN)</dc:creator>
  <cp:lastModifiedBy>Melissa Fountain</cp:lastModifiedBy>
  <cp:revision>355</cp:revision>
  <cp:lastPrinted>2018-02-12T09:28:12Z</cp:lastPrinted>
  <dcterms:modified xsi:type="dcterms:W3CDTF">2023-03-26T23:42:12Z</dcterms:modified>
</cp:coreProperties>
</file>